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5"/>
  </p:notesMasterIdLst>
  <p:sldIdLst>
    <p:sldId id="752" r:id="rId2"/>
    <p:sldId id="737" r:id="rId3"/>
    <p:sldId id="749" r:id="rId4"/>
    <p:sldId id="765" r:id="rId5"/>
    <p:sldId id="730" r:id="rId6"/>
    <p:sldId id="713" r:id="rId7"/>
    <p:sldId id="739" r:id="rId8"/>
    <p:sldId id="740" r:id="rId9"/>
    <p:sldId id="741" r:id="rId10"/>
    <p:sldId id="760" r:id="rId11"/>
    <p:sldId id="759" r:id="rId12"/>
    <p:sldId id="742" r:id="rId13"/>
    <p:sldId id="750" r:id="rId14"/>
    <p:sldId id="743" r:id="rId15"/>
    <p:sldId id="744" r:id="rId16"/>
    <p:sldId id="763" r:id="rId17"/>
    <p:sldId id="731" r:id="rId18"/>
    <p:sldId id="745" r:id="rId19"/>
    <p:sldId id="761" r:id="rId20"/>
    <p:sldId id="762" r:id="rId21"/>
    <p:sldId id="764" r:id="rId22"/>
    <p:sldId id="718" r:id="rId23"/>
    <p:sldId id="736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giaire Formations" initials="SF" lastIdx="1" clrIdx="0">
    <p:extLst>
      <p:ext uri="{19B8F6BF-5375-455C-9EA6-DF929625EA0E}">
        <p15:presenceInfo xmlns:p15="http://schemas.microsoft.com/office/powerpoint/2012/main" userId="S::service-formations@francoallemand.com::0b6e1f44-cfe9-40d2-bd47-d3277c6dd289" providerId="AD"/>
      </p:ext>
    </p:extLst>
  </p:cmAuthor>
  <p:cmAuthor id="2" name="Judith" initials="J" lastIdx="1" clrIdx="1">
    <p:extLst>
      <p:ext uri="{19B8F6BF-5375-455C-9EA6-DF929625EA0E}">
        <p15:presenceInfo xmlns:p15="http://schemas.microsoft.com/office/powerpoint/2012/main" userId="Jud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6" autoAdjust="0"/>
    <p:restoredTop sz="94333" autoAdjust="0"/>
  </p:normalViewPr>
  <p:slideViewPr>
    <p:cSldViewPr snapToGrid="0">
      <p:cViewPr varScale="1">
        <p:scale>
          <a:sx n="88" d="100"/>
          <a:sy n="88" d="100"/>
        </p:scale>
        <p:origin x="1152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37178575327423E-2"/>
          <c:y val="1.1209029445217801E-2"/>
          <c:w val="0.91629500316704526"/>
          <c:h val="0.68590619413599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Mindestabfindung in Gehältern (weniger als 11 Arbeitnehmer)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Feuil1!$A$2:$A$32</c:f>
              <c:strCach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 und mehr</c:v>
                </c:pt>
              </c:strCache>
            </c:strRef>
          </c:cat>
          <c:val>
            <c:numRef>
              <c:f>Feuil1!$B$2:$B$32</c:f>
              <c:numCache>
                <c:formatCode>General</c:formatCode>
                <c:ptCount val="31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1</c:v>
                </c:pt>
                <c:pt idx="4">
                  <c:v>1</c:v>
                </c:pt>
                <c:pt idx="5">
                  <c:v>1.5</c:v>
                </c:pt>
                <c:pt idx="6">
                  <c:v>1.5</c:v>
                </c:pt>
                <c:pt idx="7">
                  <c:v>2</c:v>
                </c:pt>
                <c:pt idx="8">
                  <c:v>2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0-406E-8AE8-B47F3FBF2BC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Mindestabfindung in Gehältern (mehr als 11 Arbeitnehmer)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Feuil1!$A$2:$A$32</c:f>
              <c:strCach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 und mehr</c:v>
                </c:pt>
              </c:strCache>
            </c:strRef>
          </c:cat>
          <c:val>
            <c:numRef>
              <c:f>Feuil1!$C$2:$C$32</c:f>
              <c:numCache>
                <c:formatCode>General</c:formatCode>
                <c:ptCount val="3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A0-406E-8AE8-B47F3FBF2BC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Maximale Abfindung in Gehältern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Feuil1!$A$2:$A$32</c:f>
              <c:strCache>
                <c:ptCount val="3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 und mehr</c:v>
                </c:pt>
              </c:strCache>
            </c:strRef>
          </c:cat>
          <c:val>
            <c:numRef>
              <c:f>Feuil1!$D$2:$D$32</c:f>
              <c:numCache>
                <c:formatCode>General</c:formatCode>
                <c:ptCount val="31"/>
                <c:pt idx="0">
                  <c:v>1</c:v>
                </c:pt>
                <c:pt idx="1">
                  <c:v>2</c:v>
                </c:pt>
                <c:pt idx="2">
                  <c:v>3.5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10.5</c:v>
                </c:pt>
                <c:pt idx="12">
                  <c:v>11</c:v>
                </c:pt>
                <c:pt idx="13">
                  <c:v>11.5</c:v>
                </c:pt>
                <c:pt idx="14">
                  <c:v>12</c:v>
                </c:pt>
                <c:pt idx="15">
                  <c:v>13</c:v>
                </c:pt>
                <c:pt idx="16">
                  <c:v>13.5</c:v>
                </c:pt>
                <c:pt idx="17">
                  <c:v>14</c:v>
                </c:pt>
                <c:pt idx="18">
                  <c:v>14.5</c:v>
                </c:pt>
                <c:pt idx="19">
                  <c:v>15</c:v>
                </c:pt>
                <c:pt idx="20">
                  <c:v>15.5</c:v>
                </c:pt>
                <c:pt idx="21">
                  <c:v>16</c:v>
                </c:pt>
                <c:pt idx="22">
                  <c:v>16.5</c:v>
                </c:pt>
                <c:pt idx="23">
                  <c:v>17</c:v>
                </c:pt>
                <c:pt idx="24">
                  <c:v>17.5</c:v>
                </c:pt>
                <c:pt idx="25">
                  <c:v>18</c:v>
                </c:pt>
                <c:pt idx="26">
                  <c:v>18.5</c:v>
                </c:pt>
                <c:pt idx="27">
                  <c:v>19</c:v>
                </c:pt>
                <c:pt idx="28">
                  <c:v>19.5</c:v>
                </c:pt>
                <c:pt idx="29">
                  <c:v>20</c:v>
                </c:pt>
                <c:pt idx="3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A0-406E-8AE8-B47F3FBF2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944192"/>
        <c:axId val="552945832"/>
      </c:barChart>
      <c:catAx>
        <c:axId val="55294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945832"/>
        <c:crosses val="autoZero"/>
        <c:auto val="1"/>
        <c:lblAlgn val="ctr"/>
        <c:lblOffset val="100"/>
        <c:noMultiLvlLbl val="0"/>
      </c:catAx>
      <c:valAx>
        <c:axId val="552945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294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3.04085852186829E-2"/>
          <c:y val="0.76894459380836977"/>
          <c:w val="0.86019815605699224"/>
          <c:h val="0.23105540619163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C060C1-AF97-4548-B229-FA032B9BE4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2EA808E-8CA2-4D92-B70C-2FF57D4C6EFF}">
      <dgm:prSet phldrT="[Texte]"/>
      <dgm:spPr/>
      <dgm:t>
        <a:bodyPr/>
        <a:lstStyle/>
        <a:p>
          <a:r>
            <a:rPr lang="fr-FR" dirty="0" err="1"/>
            <a:t>Arbeitszeitverkürzung</a:t>
          </a:r>
          <a:r>
            <a:rPr lang="fr-FR" dirty="0"/>
            <a:t> </a:t>
          </a:r>
          <a:r>
            <a:rPr lang="fr-FR" dirty="0" err="1"/>
            <a:t>um</a:t>
          </a:r>
          <a:r>
            <a:rPr lang="fr-FR" dirty="0"/>
            <a:t> max. 40 %</a:t>
          </a:r>
        </a:p>
      </dgm:t>
    </dgm:pt>
    <dgm:pt modelId="{370C9413-8B63-4CF9-8A35-18DC9418512F}" type="parTrans" cxnId="{97FEDD9E-C21C-412F-8D7A-000C16434DB9}">
      <dgm:prSet/>
      <dgm:spPr/>
      <dgm:t>
        <a:bodyPr/>
        <a:lstStyle/>
        <a:p>
          <a:endParaRPr lang="fr-FR"/>
        </a:p>
      </dgm:t>
    </dgm:pt>
    <dgm:pt modelId="{B5543D76-3F28-4378-ADA9-E20A851FFB35}" type="sibTrans" cxnId="{97FEDD9E-C21C-412F-8D7A-000C16434DB9}">
      <dgm:prSet/>
      <dgm:spPr/>
      <dgm:t>
        <a:bodyPr/>
        <a:lstStyle/>
        <a:p>
          <a:endParaRPr lang="fr-FR"/>
        </a:p>
      </dgm:t>
    </dgm:pt>
    <dgm:pt modelId="{70E22A2C-EAAB-4D36-9C48-171C21F3D9DA}">
      <dgm:prSet phldrT="[Texte]"/>
      <dgm:spPr/>
      <dgm:t>
        <a:bodyPr/>
        <a:lstStyle/>
        <a:p>
          <a:r>
            <a:rPr lang="fr-FR" dirty="0"/>
            <a:t>Bei 60 % </a:t>
          </a:r>
          <a:r>
            <a:rPr lang="fr-FR" dirty="0" err="1"/>
            <a:t>Arbeitsleistung</a:t>
          </a:r>
          <a:r>
            <a:rPr lang="fr-FR" dirty="0"/>
            <a:t> = 87 % </a:t>
          </a:r>
          <a:r>
            <a:rPr lang="fr-FR" dirty="0" err="1"/>
            <a:t>Gehalt</a:t>
          </a:r>
          <a:endParaRPr lang="fr-FR" dirty="0"/>
        </a:p>
      </dgm:t>
    </dgm:pt>
    <dgm:pt modelId="{3E511640-CCFB-4969-A6A1-898992BEB39D}" type="parTrans" cxnId="{44BAB5E5-DBAE-4503-A597-06B533AA105D}">
      <dgm:prSet/>
      <dgm:spPr/>
      <dgm:t>
        <a:bodyPr/>
        <a:lstStyle/>
        <a:p>
          <a:endParaRPr lang="fr-FR"/>
        </a:p>
      </dgm:t>
    </dgm:pt>
    <dgm:pt modelId="{93C7D945-0C6A-4C51-B94B-A334FA2378CE}" type="sibTrans" cxnId="{44BAB5E5-DBAE-4503-A597-06B533AA105D}">
      <dgm:prSet/>
      <dgm:spPr/>
      <dgm:t>
        <a:bodyPr/>
        <a:lstStyle/>
        <a:p>
          <a:endParaRPr lang="fr-FR"/>
        </a:p>
      </dgm:t>
    </dgm:pt>
    <dgm:pt modelId="{22601334-14F1-4779-9128-E9C4A8263506}">
      <dgm:prSet phldrT="[Texte]"/>
      <dgm:spPr/>
      <dgm:t>
        <a:bodyPr/>
        <a:lstStyle/>
        <a:p>
          <a:r>
            <a:rPr lang="fr-FR" dirty="0"/>
            <a:t>Bei 80 % </a:t>
          </a:r>
          <a:r>
            <a:rPr lang="fr-FR" dirty="0" err="1"/>
            <a:t>Arbeitsleistung</a:t>
          </a:r>
          <a:r>
            <a:rPr lang="fr-FR" dirty="0"/>
            <a:t> = 90 % </a:t>
          </a:r>
          <a:r>
            <a:rPr lang="fr-FR" dirty="0" err="1"/>
            <a:t>Gehalt</a:t>
          </a:r>
          <a:endParaRPr lang="fr-FR" dirty="0"/>
        </a:p>
      </dgm:t>
    </dgm:pt>
    <dgm:pt modelId="{529B0260-D999-4E74-92F3-0419DB655D7C}" type="parTrans" cxnId="{1F4CEE18-7084-45F1-B1D3-E065C4E34C57}">
      <dgm:prSet/>
      <dgm:spPr/>
      <dgm:t>
        <a:bodyPr/>
        <a:lstStyle/>
        <a:p>
          <a:endParaRPr lang="fr-FR"/>
        </a:p>
      </dgm:t>
    </dgm:pt>
    <dgm:pt modelId="{2D8A3A80-DBE4-416C-97CC-A25F8743D037}" type="sibTrans" cxnId="{1F4CEE18-7084-45F1-B1D3-E065C4E34C57}">
      <dgm:prSet/>
      <dgm:spPr/>
      <dgm:t>
        <a:bodyPr/>
        <a:lstStyle/>
        <a:p>
          <a:endParaRPr lang="fr-FR"/>
        </a:p>
      </dgm:t>
    </dgm:pt>
    <dgm:pt modelId="{6EA1C615-EA37-44E6-BA16-3892058634CF}" type="pres">
      <dgm:prSet presAssocID="{8DC060C1-AF97-4548-B229-FA032B9BE4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22BA9F0-DA8F-470A-AFB8-39C8CEDCD7F6}" type="pres">
      <dgm:prSet presAssocID="{82EA808E-8CA2-4D92-B70C-2FF57D4C6EFF}" presName="parentLin" presStyleCnt="0"/>
      <dgm:spPr/>
    </dgm:pt>
    <dgm:pt modelId="{6766289D-BBA9-467A-8186-A2A1A05C99FD}" type="pres">
      <dgm:prSet presAssocID="{82EA808E-8CA2-4D92-B70C-2FF57D4C6EFF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3941A3C3-9B7D-4AB8-9BCB-D1E40CE35D38}" type="pres">
      <dgm:prSet presAssocID="{82EA808E-8CA2-4D92-B70C-2FF57D4C6E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3CC8CC-34B4-402A-A044-A030571819CC}" type="pres">
      <dgm:prSet presAssocID="{82EA808E-8CA2-4D92-B70C-2FF57D4C6EFF}" presName="negativeSpace" presStyleCnt="0"/>
      <dgm:spPr/>
    </dgm:pt>
    <dgm:pt modelId="{0EABB178-5FE2-42C5-9479-F2156D926813}" type="pres">
      <dgm:prSet presAssocID="{82EA808E-8CA2-4D92-B70C-2FF57D4C6EFF}" presName="childText" presStyleLbl="conFgAcc1" presStyleIdx="0" presStyleCnt="3">
        <dgm:presLayoutVars>
          <dgm:bulletEnabled val="1"/>
        </dgm:presLayoutVars>
      </dgm:prSet>
      <dgm:spPr/>
    </dgm:pt>
    <dgm:pt modelId="{9E900F33-79BB-41A4-9CB2-2F06AC08CD00}" type="pres">
      <dgm:prSet presAssocID="{B5543D76-3F28-4378-ADA9-E20A851FFB35}" presName="spaceBetweenRectangles" presStyleCnt="0"/>
      <dgm:spPr/>
    </dgm:pt>
    <dgm:pt modelId="{61856260-A4A0-4CE3-8E59-E8A57A7669B9}" type="pres">
      <dgm:prSet presAssocID="{70E22A2C-EAAB-4D36-9C48-171C21F3D9DA}" presName="parentLin" presStyleCnt="0"/>
      <dgm:spPr/>
    </dgm:pt>
    <dgm:pt modelId="{19A0DFCA-960F-4A76-9068-3AE7D01E5AEF}" type="pres">
      <dgm:prSet presAssocID="{70E22A2C-EAAB-4D36-9C48-171C21F3D9DA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5C726BE9-FC54-4790-8CD2-D264C8A8CB5E}" type="pres">
      <dgm:prSet presAssocID="{70E22A2C-EAAB-4D36-9C48-171C21F3D9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C9BD5E-3EC5-4D1A-BF4C-0EE830989EE3}" type="pres">
      <dgm:prSet presAssocID="{70E22A2C-EAAB-4D36-9C48-171C21F3D9DA}" presName="negativeSpace" presStyleCnt="0"/>
      <dgm:spPr/>
    </dgm:pt>
    <dgm:pt modelId="{072313A6-7F59-4153-A83C-CC8D6FDFB7ED}" type="pres">
      <dgm:prSet presAssocID="{70E22A2C-EAAB-4D36-9C48-171C21F3D9DA}" presName="childText" presStyleLbl="conFgAcc1" presStyleIdx="1" presStyleCnt="3">
        <dgm:presLayoutVars>
          <dgm:bulletEnabled val="1"/>
        </dgm:presLayoutVars>
      </dgm:prSet>
      <dgm:spPr/>
    </dgm:pt>
    <dgm:pt modelId="{7E04F90A-29BD-43DE-AF41-8A6B79E57133}" type="pres">
      <dgm:prSet presAssocID="{93C7D945-0C6A-4C51-B94B-A334FA2378CE}" presName="spaceBetweenRectangles" presStyleCnt="0"/>
      <dgm:spPr/>
    </dgm:pt>
    <dgm:pt modelId="{1363C870-77C8-4B61-BF07-6F23D37B5E4B}" type="pres">
      <dgm:prSet presAssocID="{22601334-14F1-4779-9128-E9C4A8263506}" presName="parentLin" presStyleCnt="0"/>
      <dgm:spPr/>
    </dgm:pt>
    <dgm:pt modelId="{0D3F5394-9957-4709-85EE-6285611631EA}" type="pres">
      <dgm:prSet presAssocID="{22601334-14F1-4779-9128-E9C4A8263506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7B5E21AD-8AF5-4081-97D7-9968FD69EBDB}" type="pres">
      <dgm:prSet presAssocID="{22601334-14F1-4779-9128-E9C4A82635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29AA7A4-6285-49BC-B72F-EA3AFFFD9157}" type="pres">
      <dgm:prSet presAssocID="{22601334-14F1-4779-9128-E9C4A8263506}" presName="negativeSpace" presStyleCnt="0"/>
      <dgm:spPr/>
    </dgm:pt>
    <dgm:pt modelId="{32F5DD51-3215-4A1F-A77B-51CFC544AB75}" type="pres">
      <dgm:prSet presAssocID="{22601334-14F1-4779-9128-E9C4A82635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8F1BD22-9664-4433-94D7-912A83AF0D97}" type="presOf" srcId="{22601334-14F1-4779-9128-E9C4A8263506}" destId="{7B5E21AD-8AF5-4081-97D7-9968FD69EBDB}" srcOrd="1" destOrd="0" presId="urn:microsoft.com/office/officeart/2005/8/layout/list1"/>
    <dgm:cxn modelId="{487771C8-34DE-45F6-ADBF-A42CB1889BAC}" type="presOf" srcId="{82EA808E-8CA2-4D92-B70C-2FF57D4C6EFF}" destId="{6766289D-BBA9-467A-8186-A2A1A05C99FD}" srcOrd="0" destOrd="0" presId="urn:microsoft.com/office/officeart/2005/8/layout/list1"/>
    <dgm:cxn modelId="{1C16662C-4C87-44E2-ABB8-8B431507A479}" type="presOf" srcId="{82EA808E-8CA2-4D92-B70C-2FF57D4C6EFF}" destId="{3941A3C3-9B7D-4AB8-9BCB-D1E40CE35D38}" srcOrd="1" destOrd="0" presId="urn:microsoft.com/office/officeart/2005/8/layout/list1"/>
    <dgm:cxn modelId="{C83C9575-CE67-4B8B-B5F5-21AEF631FB41}" type="presOf" srcId="{70E22A2C-EAAB-4D36-9C48-171C21F3D9DA}" destId="{5C726BE9-FC54-4790-8CD2-D264C8A8CB5E}" srcOrd="1" destOrd="0" presId="urn:microsoft.com/office/officeart/2005/8/layout/list1"/>
    <dgm:cxn modelId="{A07974B1-0B8C-4DCC-BFC1-D01BA6C11DC0}" type="presOf" srcId="{8DC060C1-AF97-4548-B229-FA032B9BE483}" destId="{6EA1C615-EA37-44E6-BA16-3892058634CF}" srcOrd="0" destOrd="0" presId="urn:microsoft.com/office/officeart/2005/8/layout/list1"/>
    <dgm:cxn modelId="{5AB8BA1D-865D-40D4-9AFC-D54FAC1F33AD}" type="presOf" srcId="{22601334-14F1-4779-9128-E9C4A8263506}" destId="{0D3F5394-9957-4709-85EE-6285611631EA}" srcOrd="0" destOrd="0" presId="urn:microsoft.com/office/officeart/2005/8/layout/list1"/>
    <dgm:cxn modelId="{44BAB5E5-DBAE-4503-A597-06B533AA105D}" srcId="{8DC060C1-AF97-4548-B229-FA032B9BE483}" destId="{70E22A2C-EAAB-4D36-9C48-171C21F3D9DA}" srcOrd="1" destOrd="0" parTransId="{3E511640-CCFB-4969-A6A1-898992BEB39D}" sibTransId="{93C7D945-0C6A-4C51-B94B-A334FA2378CE}"/>
    <dgm:cxn modelId="{B73D7CF8-E4AB-4775-BE0F-B6787625028C}" type="presOf" srcId="{70E22A2C-EAAB-4D36-9C48-171C21F3D9DA}" destId="{19A0DFCA-960F-4A76-9068-3AE7D01E5AEF}" srcOrd="0" destOrd="0" presId="urn:microsoft.com/office/officeart/2005/8/layout/list1"/>
    <dgm:cxn modelId="{1F4CEE18-7084-45F1-B1D3-E065C4E34C57}" srcId="{8DC060C1-AF97-4548-B229-FA032B9BE483}" destId="{22601334-14F1-4779-9128-E9C4A8263506}" srcOrd="2" destOrd="0" parTransId="{529B0260-D999-4E74-92F3-0419DB655D7C}" sibTransId="{2D8A3A80-DBE4-416C-97CC-A25F8743D037}"/>
    <dgm:cxn modelId="{97FEDD9E-C21C-412F-8D7A-000C16434DB9}" srcId="{8DC060C1-AF97-4548-B229-FA032B9BE483}" destId="{82EA808E-8CA2-4D92-B70C-2FF57D4C6EFF}" srcOrd="0" destOrd="0" parTransId="{370C9413-8B63-4CF9-8A35-18DC9418512F}" sibTransId="{B5543D76-3F28-4378-ADA9-E20A851FFB35}"/>
    <dgm:cxn modelId="{80A37290-2FB1-4F24-98EA-EA10459F883E}" type="presParOf" srcId="{6EA1C615-EA37-44E6-BA16-3892058634CF}" destId="{D22BA9F0-DA8F-470A-AFB8-39C8CEDCD7F6}" srcOrd="0" destOrd="0" presId="urn:microsoft.com/office/officeart/2005/8/layout/list1"/>
    <dgm:cxn modelId="{499E13C8-1C3B-4A13-8D6C-EEFE8532523B}" type="presParOf" srcId="{D22BA9F0-DA8F-470A-AFB8-39C8CEDCD7F6}" destId="{6766289D-BBA9-467A-8186-A2A1A05C99FD}" srcOrd="0" destOrd="0" presId="urn:microsoft.com/office/officeart/2005/8/layout/list1"/>
    <dgm:cxn modelId="{864F4405-6C31-412A-AB94-B6CCB70C373F}" type="presParOf" srcId="{D22BA9F0-DA8F-470A-AFB8-39C8CEDCD7F6}" destId="{3941A3C3-9B7D-4AB8-9BCB-D1E40CE35D38}" srcOrd="1" destOrd="0" presId="urn:microsoft.com/office/officeart/2005/8/layout/list1"/>
    <dgm:cxn modelId="{26B81EE3-6F7D-4C33-AA22-4182440E9543}" type="presParOf" srcId="{6EA1C615-EA37-44E6-BA16-3892058634CF}" destId="{953CC8CC-34B4-402A-A044-A030571819CC}" srcOrd="1" destOrd="0" presId="urn:microsoft.com/office/officeart/2005/8/layout/list1"/>
    <dgm:cxn modelId="{6E815775-26B8-472D-AB2F-70765FB26B0E}" type="presParOf" srcId="{6EA1C615-EA37-44E6-BA16-3892058634CF}" destId="{0EABB178-5FE2-42C5-9479-F2156D926813}" srcOrd="2" destOrd="0" presId="urn:microsoft.com/office/officeart/2005/8/layout/list1"/>
    <dgm:cxn modelId="{DDBDC33B-9226-45FD-8BDD-3F9702D5F58F}" type="presParOf" srcId="{6EA1C615-EA37-44E6-BA16-3892058634CF}" destId="{9E900F33-79BB-41A4-9CB2-2F06AC08CD00}" srcOrd="3" destOrd="0" presId="urn:microsoft.com/office/officeart/2005/8/layout/list1"/>
    <dgm:cxn modelId="{1B861FA3-0373-4774-8E36-744810C08E7B}" type="presParOf" srcId="{6EA1C615-EA37-44E6-BA16-3892058634CF}" destId="{61856260-A4A0-4CE3-8E59-E8A57A7669B9}" srcOrd="4" destOrd="0" presId="urn:microsoft.com/office/officeart/2005/8/layout/list1"/>
    <dgm:cxn modelId="{17484848-7AC4-4E0D-80E1-A42C5051CCA3}" type="presParOf" srcId="{61856260-A4A0-4CE3-8E59-E8A57A7669B9}" destId="{19A0DFCA-960F-4A76-9068-3AE7D01E5AEF}" srcOrd="0" destOrd="0" presId="urn:microsoft.com/office/officeart/2005/8/layout/list1"/>
    <dgm:cxn modelId="{FE7F4480-14BE-475A-BA76-2F3ED816F7C7}" type="presParOf" srcId="{61856260-A4A0-4CE3-8E59-E8A57A7669B9}" destId="{5C726BE9-FC54-4790-8CD2-D264C8A8CB5E}" srcOrd="1" destOrd="0" presId="urn:microsoft.com/office/officeart/2005/8/layout/list1"/>
    <dgm:cxn modelId="{7AE581DC-763B-4876-9B1E-CE3DA8AC4710}" type="presParOf" srcId="{6EA1C615-EA37-44E6-BA16-3892058634CF}" destId="{CAC9BD5E-3EC5-4D1A-BF4C-0EE830989EE3}" srcOrd="5" destOrd="0" presId="urn:microsoft.com/office/officeart/2005/8/layout/list1"/>
    <dgm:cxn modelId="{4DB181C1-1D32-44CC-A602-652A1B1AFE20}" type="presParOf" srcId="{6EA1C615-EA37-44E6-BA16-3892058634CF}" destId="{072313A6-7F59-4153-A83C-CC8D6FDFB7ED}" srcOrd="6" destOrd="0" presId="urn:microsoft.com/office/officeart/2005/8/layout/list1"/>
    <dgm:cxn modelId="{3998BBDE-EDA9-41A3-B6EF-CB378CD30EFB}" type="presParOf" srcId="{6EA1C615-EA37-44E6-BA16-3892058634CF}" destId="{7E04F90A-29BD-43DE-AF41-8A6B79E57133}" srcOrd="7" destOrd="0" presId="urn:microsoft.com/office/officeart/2005/8/layout/list1"/>
    <dgm:cxn modelId="{9FC3FA5F-45A3-4EE8-B13E-24041DA719E4}" type="presParOf" srcId="{6EA1C615-EA37-44E6-BA16-3892058634CF}" destId="{1363C870-77C8-4B61-BF07-6F23D37B5E4B}" srcOrd="8" destOrd="0" presId="urn:microsoft.com/office/officeart/2005/8/layout/list1"/>
    <dgm:cxn modelId="{3F44B4A5-2D53-4FFE-BE54-D434DFC1AB06}" type="presParOf" srcId="{1363C870-77C8-4B61-BF07-6F23D37B5E4B}" destId="{0D3F5394-9957-4709-85EE-6285611631EA}" srcOrd="0" destOrd="0" presId="urn:microsoft.com/office/officeart/2005/8/layout/list1"/>
    <dgm:cxn modelId="{3724F109-6980-4B4F-B794-C5C4496DB41A}" type="presParOf" srcId="{1363C870-77C8-4B61-BF07-6F23D37B5E4B}" destId="{7B5E21AD-8AF5-4081-97D7-9968FD69EBDB}" srcOrd="1" destOrd="0" presId="urn:microsoft.com/office/officeart/2005/8/layout/list1"/>
    <dgm:cxn modelId="{B02397FC-A2B8-4453-9147-D666AEA52FA0}" type="presParOf" srcId="{6EA1C615-EA37-44E6-BA16-3892058634CF}" destId="{629AA7A4-6285-49BC-B72F-EA3AFFFD9157}" srcOrd="9" destOrd="0" presId="urn:microsoft.com/office/officeart/2005/8/layout/list1"/>
    <dgm:cxn modelId="{D40100E7-4CD2-4247-86A8-936C63FF5A69}" type="presParOf" srcId="{6EA1C615-EA37-44E6-BA16-3892058634CF}" destId="{32F5DD51-3215-4A1F-A77B-51CFC544AB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297CE2-A703-4A11-809F-CF799E02F0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4B151942-A175-4307-82D1-A161D8C846AE}">
      <dgm:prSet phldrT="[Texte]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de-DE" dirty="0"/>
            <a:t>Gestaltung der Arbeitszeit und ihre Modalitäten (z.B.  Arbeitszeitverkürzung oder -verlängerung)</a:t>
          </a:r>
          <a:endParaRPr lang="fr-FR" dirty="0"/>
        </a:p>
      </dgm:t>
    </dgm:pt>
    <dgm:pt modelId="{EAC16CD8-C773-4D64-8862-AA6C7DC25305}" type="parTrans" cxnId="{854D7ED1-DF83-4840-9FC0-FEC412E65923}">
      <dgm:prSet/>
      <dgm:spPr/>
      <dgm:t>
        <a:bodyPr/>
        <a:lstStyle/>
        <a:p>
          <a:endParaRPr lang="fr-FR"/>
        </a:p>
      </dgm:t>
    </dgm:pt>
    <dgm:pt modelId="{9D23FF49-9B0B-4BBF-AFA8-730C0CBAEBD0}" type="sibTrans" cxnId="{854D7ED1-DF83-4840-9FC0-FEC412E65923}">
      <dgm:prSet/>
      <dgm:spPr/>
      <dgm:t>
        <a:bodyPr/>
        <a:lstStyle/>
        <a:p>
          <a:endParaRPr lang="fr-FR"/>
        </a:p>
      </dgm:t>
    </dgm:pt>
    <dgm:pt modelId="{665F6615-AB55-49DC-A34B-805CA3634F63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/>
            <a:t>Vergütungsvereinbarung (z. B. Lohnverkürzung oder -erhöhung)</a:t>
          </a:r>
          <a:endParaRPr lang="fr-FR" dirty="0"/>
        </a:p>
      </dgm:t>
    </dgm:pt>
    <dgm:pt modelId="{8A95DB49-93CE-44F1-9E23-7003F288D381}" type="parTrans" cxnId="{EE67EF46-33BB-4444-A9C3-905F09155E05}">
      <dgm:prSet/>
      <dgm:spPr/>
      <dgm:t>
        <a:bodyPr/>
        <a:lstStyle/>
        <a:p>
          <a:endParaRPr lang="fr-FR"/>
        </a:p>
      </dgm:t>
    </dgm:pt>
    <dgm:pt modelId="{7D200B40-D6A9-4EB0-9A91-8DC75DA9BFEC}" type="sibTrans" cxnId="{EE67EF46-33BB-4444-A9C3-905F09155E05}">
      <dgm:prSet/>
      <dgm:spPr/>
      <dgm:t>
        <a:bodyPr/>
        <a:lstStyle/>
        <a:p>
          <a:endParaRPr lang="fr-FR"/>
        </a:p>
      </dgm:t>
    </dgm:pt>
    <dgm:pt modelId="{C86A8160-16C5-44E5-8E30-4F154A99B778}">
      <dgm:prSet phldrT="[Texte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dirty="0"/>
            <a:t>Flexiblere Bedingungen für die Mobilität innerhalb des Unternehmens </a:t>
          </a:r>
          <a:endParaRPr lang="fr-FR" dirty="0"/>
        </a:p>
      </dgm:t>
    </dgm:pt>
    <dgm:pt modelId="{FBF28329-7B79-48A8-BD9E-8D91301D5B62}" type="parTrans" cxnId="{0B887EDA-5D55-468C-AE72-3B63DAA27A0C}">
      <dgm:prSet/>
      <dgm:spPr/>
      <dgm:t>
        <a:bodyPr/>
        <a:lstStyle/>
        <a:p>
          <a:endParaRPr lang="fr-FR"/>
        </a:p>
      </dgm:t>
    </dgm:pt>
    <dgm:pt modelId="{ACAA75CB-A87F-4540-B2AA-89B49B26C38D}" type="sibTrans" cxnId="{0B887EDA-5D55-468C-AE72-3B63DAA27A0C}">
      <dgm:prSet/>
      <dgm:spPr/>
      <dgm:t>
        <a:bodyPr/>
        <a:lstStyle/>
        <a:p>
          <a:endParaRPr lang="fr-FR"/>
        </a:p>
      </dgm:t>
    </dgm:pt>
    <dgm:pt modelId="{C55087D9-E728-4D34-977C-66456EA7EAF1}" type="pres">
      <dgm:prSet presAssocID="{64297CE2-A703-4A11-809F-CF799E02F0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15D3933C-E40E-4FD7-9368-389006D279CF}" type="pres">
      <dgm:prSet presAssocID="{64297CE2-A703-4A11-809F-CF799E02F020}" presName="Name1" presStyleCnt="0"/>
      <dgm:spPr/>
    </dgm:pt>
    <dgm:pt modelId="{651DD51F-6DA2-4532-B79C-097AE81FA92C}" type="pres">
      <dgm:prSet presAssocID="{64297CE2-A703-4A11-809F-CF799E02F020}" presName="cycle" presStyleCnt="0"/>
      <dgm:spPr/>
    </dgm:pt>
    <dgm:pt modelId="{ACFFA6B3-20E2-466C-A367-B4F6031EA109}" type="pres">
      <dgm:prSet presAssocID="{64297CE2-A703-4A11-809F-CF799E02F020}" presName="srcNode" presStyleLbl="node1" presStyleIdx="0" presStyleCnt="3"/>
      <dgm:spPr/>
    </dgm:pt>
    <dgm:pt modelId="{53FF2D09-06C1-4BF9-A58D-45ABAAE61588}" type="pres">
      <dgm:prSet presAssocID="{64297CE2-A703-4A11-809F-CF799E02F020}" presName="conn" presStyleLbl="parChTrans1D2" presStyleIdx="0" presStyleCnt="1"/>
      <dgm:spPr/>
      <dgm:t>
        <a:bodyPr/>
        <a:lstStyle/>
        <a:p>
          <a:endParaRPr lang="de-DE"/>
        </a:p>
      </dgm:t>
    </dgm:pt>
    <dgm:pt modelId="{EC8E38B0-14FC-4BDA-B988-204AA7969783}" type="pres">
      <dgm:prSet presAssocID="{64297CE2-A703-4A11-809F-CF799E02F020}" presName="extraNode" presStyleLbl="node1" presStyleIdx="0" presStyleCnt="3"/>
      <dgm:spPr/>
    </dgm:pt>
    <dgm:pt modelId="{52501862-EBEA-4C5C-9B5F-D70D516EF4FF}" type="pres">
      <dgm:prSet presAssocID="{64297CE2-A703-4A11-809F-CF799E02F020}" presName="dstNode" presStyleLbl="node1" presStyleIdx="0" presStyleCnt="3"/>
      <dgm:spPr/>
    </dgm:pt>
    <dgm:pt modelId="{369D4050-9CD9-4C52-8C42-E4B50DE43BFD}" type="pres">
      <dgm:prSet presAssocID="{4B151942-A175-4307-82D1-A161D8C846AE}" presName="text_1" presStyleLbl="node1" presStyleIdx="0" presStyleCnt="3" custLinFactNeighborY="195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4115D6-5382-417B-8F1A-06118680D038}" type="pres">
      <dgm:prSet presAssocID="{4B151942-A175-4307-82D1-A161D8C846AE}" presName="accent_1" presStyleCnt="0"/>
      <dgm:spPr/>
    </dgm:pt>
    <dgm:pt modelId="{9DD700A3-CA51-4C66-A06D-864FC1160BDE}" type="pres">
      <dgm:prSet presAssocID="{4B151942-A175-4307-82D1-A161D8C846AE}" presName="accentRepeatNode" presStyleLbl="solidFgAcc1" presStyleIdx="0" presStyleCnt="3"/>
      <dgm:spPr/>
    </dgm:pt>
    <dgm:pt modelId="{B5008D58-28D7-4AF0-894C-071DF5EB802C}" type="pres">
      <dgm:prSet presAssocID="{665F6615-AB55-49DC-A34B-805CA3634F6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A2E468-8573-48CC-91E6-C77164BA3F18}" type="pres">
      <dgm:prSet presAssocID="{665F6615-AB55-49DC-A34B-805CA3634F63}" presName="accent_2" presStyleCnt="0"/>
      <dgm:spPr/>
    </dgm:pt>
    <dgm:pt modelId="{3B2930A9-FA97-4A37-B803-FCB2BF582B50}" type="pres">
      <dgm:prSet presAssocID="{665F6615-AB55-49DC-A34B-805CA3634F63}" presName="accentRepeatNode" presStyleLbl="solidFgAcc1" presStyleIdx="1" presStyleCnt="3"/>
      <dgm:spPr/>
    </dgm:pt>
    <dgm:pt modelId="{C83409BC-A607-4CB1-AF45-4589CC8AF277}" type="pres">
      <dgm:prSet presAssocID="{C86A8160-16C5-44E5-8E30-4F154A99B77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7AA85B-2779-441F-9110-3C41942AE50F}" type="pres">
      <dgm:prSet presAssocID="{C86A8160-16C5-44E5-8E30-4F154A99B778}" presName="accent_3" presStyleCnt="0"/>
      <dgm:spPr/>
    </dgm:pt>
    <dgm:pt modelId="{7A6FDAD7-6545-44C4-9759-BE368F4EA7B5}" type="pres">
      <dgm:prSet presAssocID="{C86A8160-16C5-44E5-8E30-4F154A99B778}" presName="accentRepeatNode" presStyleLbl="solidFgAcc1" presStyleIdx="2" presStyleCnt="3"/>
      <dgm:spPr/>
    </dgm:pt>
  </dgm:ptLst>
  <dgm:cxnLst>
    <dgm:cxn modelId="{91CA3722-6D17-49A1-A0EE-8D4422A3D979}" type="presOf" srcId="{4B151942-A175-4307-82D1-A161D8C846AE}" destId="{369D4050-9CD9-4C52-8C42-E4B50DE43BFD}" srcOrd="0" destOrd="0" presId="urn:microsoft.com/office/officeart/2008/layout/VerticalCurvedList"/>
    <dgm:cxn modelId="{854D7ED1-DF83-4840-9FC0-FEC412E65923}" srcId="{64297CE2-A703-4A11-809F-CF799E02F020}" destId="{4B151942-A175-4307-82D1-A161D8C846AE}" srcOrd="0" destOrd="0" parTransId="{EAC16CD8-C773-4D64-8862-AA6C7DC25305}" sibTransId="{9D23FF49-9B0B-4BBF-AFA8-730C0CBAEBD0}"/>
    <dgm:cxn modelId="{05E8B4C0-F22C-4F4C-B020-F0697A3F222B}" type="presOf" srcId="{C86A8160-16C5-44E5-8E30-4F154A99B778}" destId="{C83409BC-A607-4CB1-AF45-4589CC8AF277}" srcOrd="0" destOrd="0" presId="urn:microsoft.com/office/officeart/2008/layout/VerticalCurvedList"/>
    <dgm:cxn modelId="{28F6FF5F-D7F6-4034-A060-8A49E23109F4}" type="presOf" srcId="{665F6615-AB55-49DC-A34B-805CA3634F63}" destId="{B5008D58-28D7-4AF0-894C-071DF5EB802C}" srcOrd="0" destOrd="0" presId="urn:microsoft.com/office/officeart/2008/layout/VerticalCurvedList"/>
    <dgm:cxn modelId="{0E43EBB0-17BA-4C70-AF5D-817E6BA84ED8}" type="presOf" srcId="{9D23FF49-9B0B-4BBF-AFA8-730C0CBAEBD0}" destId="{53FF2D09-06C1-4BF9-A58D-45ABAAE61588}" srcOrd="0" destOrd="0" presId="urn:microsoft.com/office/officeart/2008/layout/VerticalCurvedList"/>
    <dgm:cxn modelId="{EE67EF46-33BB-4444-A9C3-905F09155E05}" srcId="{64297CE2-A703-4A11-809F-CF799E02F020}" destId="{665F6615-AB55-49DC-A34B-805CA3634F63}" srcOrd="1" destOrd="0" parTransId="{8A95DB49-93CE-44F1-9E23-7003F288D381}" sibTransId="{7D200B40-D6A9-4EB0-9A91-8DC75DA9BFEC}"/>
    <dgm:cxn modelId="{0B887EDA-5D55-468C-AE72-3B63DAA27A0C}" srcId="{64297CE2-A703-4A11-809F-CF799E02F020}" destId="{C86A8160-16C5-44E5-8E30-4F154A99B778}" srcOrd="2" destOrd="0" parTransId="{FBF28329-7B79-48A8-BD9E-8D91301D5B62}" sibTransId="{ACAA75CB-A87F-4540-B2AA-89B49B26C38D}"/>
    <dgm:cxn modelId="{B665290C-61A7-40AF-9ED4-59E3B895A232}" type="presOf" srcId="{64297CE2-A703-4A11-809F-CF799E02F020}" destId="{C55087D9-E728-4D34-977C-66456EA7EAF1}" srcOrd="0" destOrd="0" presId="urn:microsoft.com/office/officeart/2008/layout/VerticalCurvedList"/>
    <dgm:cxn modelId="{E425C3AA-E840-4E52-9A84-50539AA6823B}" type="presParOf" srcId="{C55087D9-E728-4D34-977C-66456EA7EAF1}" destId="{15D3933C-E40E-4FD7-9368-389006D279CF}" srcOrd="0" destOrd="0" presId="urn:microsoft.com/office/officeart/2008/layout/VerticalCurvedList"/>
    <dgm:cxn modelId="{0E498087-8A65-4BD7-B0AC-D6945289A0C2}" type="presParOf" srcId="{15D3933C-E40E-4FD7-9368-389006D279CF}" destId="{651DD51F-6DA2-4532-B79C-097AE81FA92C}" srcOrd="0" destOrd="0" presId="urn:microsoft.com/office/officeart/2008/layout/VerticalCurvedList"/>
    <dgm:cxn modelId="{1D7F6E52-57D6-45A4-9267-6EE8DB2E9E1D}" type="presParOf" srcId="{651DD51F-6DA2-4532-B79C-097AE81FA92C}" destId="{ACFFA6B3-20E2-466C-A367-B4F6031EA109}" srcOrd="0" destOrd="0" presId="urn:microsoft.com/office/officeart/2008/layout/VerticalCurvedList"/>
    <dgm:cxn modelId="{DB9C86A5-2A54-4E37-999F-0A4A4A848D69}" type="presParOf" srcId="{651DD51F-6DA2-4532-B79C-097AE81FA92C}" destId="{53FF2D09-06C1-4BF9-A58D-45ABAAE61588}" srcOrd="1" destOrd="0" presId="urn:microsoft.com/office/officeart/2008/layout/VerticalCurvedList"/>
    <dgm:cxn modelId="{D343F6AE-797E-46DC-A257-EFDBAD93B552}" type="presParOf" srcId="{651DD51F-6DA2-4532-B79C-097AE81FA92C}" destId="{EC8E38B0-14FC-4BDA-B988-204AA7969783}" srcOrd="2" destOrd="0" presId="urn:microsoft.com/office/officeart/2008/layout/VerticalCurvedList"/>
    <dgm:cxn modelId="{56405CFF-79EC-45B5-8E53-3415B888A828}" type="presParOf" srcId="{651DD51F-6DA2-4532-B79C-097AE81FA92C}" destId="{52501862-EBEA-4C5C-9B5F-D70D516EF4FF}" srcOrd="3" destOrd="0" presId="urn:microsoft.com/office/officeart/2008/layout/VerticalCurvedList"/>
    <dgm:cxn modelId="{799AA071-A7F7-4586-A436-1951E1068B09}" type="presParOf" srcId="{15D3933C-E40E-4FD7-9368-389006D279CF}" destId="{369D4050-9CD9-4C52-8C42-E4B50DE43BFD}" srcOrd="1" destOrd="0" presId="urn:microsoft.com/office/officeart/2008/layout/VerticalCurvedList"/>
    <dgm:cxn modelId="{5C3D0D21-B096-44F6-A8C5-D7FF1DC8843D}" type="presParOf" srcId="{15D3933C-E40E-4FD7-9368-389006D279CF}" destId="{BE4115D6-5382-417B-8F1A-06118680D038}" srcOrd="2" destOrd="0" presId="urn:microsoft.com/office/officeart/2008/layout/VerticalCurvedList"/>
    <dgm:cxn modelId="{8977627C-EEC1-497B-AE41-6A098A6FFD3E}" type="presParOf" srcId="{BE4115D6-5382-417B-8F1A-06118680D038}" destId="{9DD700A3-CA51-4C66-A06D-864FC1160BDE}" srcOrd="0" destOrd="0" presId="urn:microsoft.com/office/officeart/2008/layout/VerticalCurvedList"/>
    <dgm:cxn modelId="{C1BC54DE-0671-4CFC-9C3D-EAE26FAFBBD8}" type="presParOf" srcId="{15D3933C-E40E-4FD7-9368-389006D279CF}" destId="{B5008D58-28D7-4AF0-894C-071DF5EB802C}" srcOrd="3" destOrd="0" presId="urn:microsoft.com/office/officeart/2008/layout/VerticalCurvedList"/>
    <dgm:cxn modelId="{A74E2D11-A6EC-4B10-87A4-F5B271E12029}" type="presParOf" srcId="{15D3933C-E40E-4FD7-9368-389006D279CF}" destId="{D9A2E468-8573-48CC-91E6-C77164BA3F18}" srcOrd="4" destOrd="0" presId="urn:microsoft.com/office/officeart/2008/layout/VerticalCurvedList"/>
    <dgm:cxn modelId="{1AEC3D32-110A-4B48-86BE-DC5DB71E7FC4}" type="presParOf" srcId="{D9A2E468-8573-48CC-91E6-C77164BA3F18}" destId="{3B2930A9-FA97-4A37-B803-FCB2BF582B50}" srcOrd="0" destOrd="0" presId="urn:microsoft.com/office/officeart/2008/layout/VerticalCurvedList"/>
    <dgm:cxn modelId="{BEA17EE6-F6B5-4489-A815-1B5A61CCE9E9}" type="presParOf" srcId="{15D3933C-E40E-4FD7-9368-389006D279CF}" destId="{C83409BC-A607-4CB1-AF45-4589CC8AF277}" srcOrd="5" destOrd="0" presId="urn:microsoft.com/office/officeart/2008/layout/VerticalCurvedList"/>
    <dgm:cxn modelId="{C7D4270D-7906-41D7-B8C5-68E59B391DAA}" type="presParOf" srcId="{15D3933C-E40E-4FD7-9368-389006D279CF}" destId="{EC7AA85B-2779-441F-9110-3C41942AE50F}" srcOrd="6" destOrd="0" presId="urn:microsoft.com/office/officeart/2008/layout/VerticalCurvedList"/>
    <dgm:cxn modelId="{3FE03BD3-69AD-4C74-8A58-FB3BC447CA2E}" type="presParOf" srcId="{EC7AA85B-2779-441F-9110-3C41942AE50F}" destId="{7A6FDAD7-6545-44C4-9759-BE368F4EA7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BF5F1-D664-4DF7-BBA2-02370AF975E2}" type="doc">
      <dgm:prSet loTypeId="urn:microsoft.com/office/officeart/2005/8/layout/hierarchy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7F4A0AD-F052-4AE9-B1C9-FB74B38BE4EC}">
      <dgm:prSet custT="1"/>
      <dgm:spPr/>
      <dgm:t>
        <a:bodyPr/>
        <a:lstStyle/>
        <a:p>
          <a:r>
            <a:rPr lang="de-DE" sz="1800" dirty="0"/>
            <a:t>Anpassung der Betriebstätigkeit vor dem Hintergrund des wirtschaftlichen Abschwungs und den finanziellen Auswirkungen der Gesundheitskrise</a:t>
          </a:r>
          <a:endParaRPr lang="fr-FR" sz="1800" dirty="0"/>
        </a:p>
      </dgm:t>
    </dgm:pt>
    <dgm:pt modelId="{9F4CEB2D-3B23-4C7B-B560-703CCAF27171}" type="parTrans" cxnId="{7CB7EB54-3BED-4FEC-AB77-7AEC791CECB3}">
      <dgm:prSet/>
      <dgm:spPr/>
      <dgm:t>
        <a:bodyPr/>
        <a:lstStyle/>
        <a:p>
          <a:endParaRPr lang="fr-FR"/>
        </a:p>
      </dgm:t>
    </dgm:pt>
    <dgm:pt modelId="{C981571D-6A66-4319-92C9-7D38DEFFC30A}" type="sibTrans" cxnId="{7CB7EB54-3BED-4FEC-AB77-7AEC791CECB3}">
      <dgm:prSet/>
      <dgm:spPr/>
      <dgm:t>
        <a:bodyPr/>
        <a:lstStyle/>
        <a:p>
          <a:endParaRPr lang="fr-FR"/>
        </a:p>
      </dgm:t>
    </dgm:pt>
    <dgm:pt modelId="{C89F462C-1163-4297-AABA-57282C09FAFE}">
      <dgm:prSet custT="1"/>
      <dgm:spPr/>
      <dgm:t>
        <a:bodyPr/>
        <a:lstStyle/>
        <a:p>
          <a:r>
            <a:rPr lang="de-DE" sz="4000" b="1" noProof="0" dirty="0"/>
            <a:t>Dauer :</a:t>
          </a:r>
        </a:p>
      </dgm:t>
    </dgm:pt>
    <dgm:pt modelId="{94B7B01C-3234-47E9-A27B-09F0B6B39454}" type="parTrans" cxnId="{D2DA24DA-C6A3-4D7B-8EAA-A7E9D9C6E1AA}">
      <dgm:prSet/>
      <dgm:spPr/>
      <dgm:t>
        <a:bodyPr/>
        <a:lstStyle/>
        <a:p>
          <a:endParaRPr lang="fr-FR"/>
        </a:p>
      </dgm:t>
    </dgm:pt>
    <dgm:pt modelId="{E756414F-EC6C-4852-8027-65A4F8425F0B}" type="sibTrans" cxnId="{D2DA24DA-C6A3-4D7B-8EAA-A7E9D9C6E1AA}">
      <dgm:prSet/>
      <dgm:spPr/>
      <dgm:t>
        <a:bodyPr/>
        <a:lstStyle/>
        <a:p>
          <a:endParaRPr lang="fr-FR"/>
        </a:p>
      </dgm:t>
    </dgm:pt>
    <dgm:pt modelId="{E9C68F22-074E-4857-B198-197FD02CD8A9}">
      <dgm:prSet custT="1"/>
      <dgm:spPr/>
      <dgm:t>
        <a:bodyPr/>
        <a:lstStyle/>
        <a:p>
          <a:pPr algn="l">
            <a:buFont typeface="Wingdings" panose="05000000000000000000" pitchFamily="2" charset="2"/>
            <a:buNone/>
          </a:pPr>
          <a:r>
            <a:rPr lang="de-DE" sz="1800" noProof="0" dirty="0"/>
            <a:t>-&gt; Begrenzung der Dauer</a:t>
          </a:r>
        </a:p>
        <a:p>
          <a:pPr algn="l">
            <a:buFont typeface="Wingdings" panose="05000000000000000000" pitchFamily="2" charset="2"/>
            <a:buChar char="Ø"/>
          </a:pPr>
          <a:r>
            <a:rPr lang="de-DE" sz="1800" noProof="0" dirty="0"/>
            <a:t>-&gt; automatische Anpassung</a:t>
          </a:r>
        </a:p>
        <a:p>
          <a:pPr algn="l">
            <a:buFont typeface="Wingdings" panose="05000000000000000000" pitchFamily="2" charset="2"/>
            <a:buChar char="Ø"/>
          </a:pPr>
          <a:r>
            <a:rPr lang="de-DE" sz="1800" noProof="0" dirty="0"/>
            <a:t>    an die wirtschaftlichen </a:t>
          </a:r>
        </a:p>
        <a:p>
          <a:pPr algn="l">
            <a:buFont typeface="Wingdings" panose="05000000000000000000" pitchFamily="2" charset="2"/>
            <a:buChar char="Ø"/>
          </a:pPr>
          <a:r>
            <a:rPr lang="de-DE" sz="1800" noProof="0" dirty="0"/>
            <a:t>    Gegebenheiten </a:t>
          </a:r>
        </a:p>
        <a:p>
          <a:pPr algn="l">
            <a:buFont typeface="Wingdings" panose="05000000000000000000" pitchFamily="2" charset="2"/>
            <a:buChar char="Ø"/>
          </a:pPr>
          <a:r>
            <a:rPr lang="de-DE" sz="1800" noProof="0" dirty="0"/>
            <a:t>    (Besserungsklausel)</a:t>
          </a:r>
        </a:p>
      </dgm:t>
    </dgm:pt>
    <dgm:pt modelId="{9C8204B6-E6DC-4AD2-9437-DF42EE340943}" type="parTrans" cxnId="{DECEDE51-D375-4976-8526-77F381C95A99}">
      <dgm:prSet/>
      <dgm:spPr/>
      <dgm:t>
        <a:bodyPr/>
        <a:lstStyle/>
        <a:p>
          <a:endParaRPr lang="fr-FR"/>
        </a:p>
      </dgm:t>
    </dgm:pt>
    <dgm:pt modelId="{22E648A0-90D5-4C7F-A9A8-D60F128EC59C}" type="sibTrans" cxnId="{DECEDE51-D375-4976-8526-77F381C95A99}">
      <dgm:prSet/>
      <dgm:spPr/>
      <dgm:t>
        <a:bodyPr/>
        <a:lstStyle/>
        <a:p>
          <a:endParaRPr lang="fr-FR"/>
        </a:p>
      </dgm:t>
    </dgm:pt>
    <dgm:pt modelId="{25A0CFCE-794F-4779-88B3-7A97E818D5FE}">
      <dgm:prSet custT="1"/>
      <dgm:spPr/>
      <dgm:t>
        <a:bodyPr/>
        <a:lstStyle/>
        <a:p>
          <a:r>
            <a:rPr lang="de-DE" sz="4000" b="1" noProof="0" dirty="0"/>
            <a:t>Ziel :</a:t>
          </a:r>
        </a:p>
      </dgm:t>
    </dgm:pt>
    <dgm:pt modelId="{2A849386-80FB-4A40-AB59-C472FA1876CD}" type="sibTrans" cxnId="{D40B3793-5C54-4E80-B06E-C21081F19306}">
      <dgm:prSet/>
      <dgm:spPr/>
      <dgm:t>
        <a:bodyPr/>
        <a:lstStyle/>
        <a:p>
          <a:endParaRPr lang="fr-FR"/>
        </a:p>
      </dgm:t>
    </dgm:pt>
    <dgm:pt modelId="{74BB3EC3-2757-4267-B02C-B89414A2B811}" type="parTrans" cxnId="{D40B3793-5C54-4E80-B06E-C21081F19306}">
      <dgm:prSet/>
      <dgm:spPr/>
      <dgm:t>
        <a:bodyPr/>
        <a:lstStyle/>
        <a:p>
          <a:endParaRPr lang="fr-FR"/>
        </a:p>
      </dgm:t>
    </dgm:pt>
    <dgm:pt modelId="{AE36B7C4-FABA-4607-99A5-0D843C4B8BC1}" type="pres">
      <dgm:prSet presAssocID="{6A1BF5F1-D664-4DF7-BBA2-02370AF975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32C6C0D1-23FA-408E-9E89-F5F279274AE1}" type="pres">
      <dgm:prSet presAssocID="{25A0CFCE-794F-4779-88B3-7A97E818D5FE}" presName="root" presStyleCnt="0"/>
      <dgm:spPr/>
    </dgm:pt>
    <dgm:pt modelId="{27BC39F9-2660-4E1D-9958-8B08E25DA504}" type="pres">
      <dgm:prSet presAssocID="{25A0CFCE-794F-4779-88B3-7A97E818D5FE}" presName="rootComposite" presStyleCnt="0"/>
      <dgm:spPr/>
    </dgm:pt>
    <dgm:pt modelId="{22FAC286-0D26-44FF-99E9-EBF73CFD26A1}" type="pres">
      <dgm:prSet presAssocID="{25A0CFCE-794F-4779-88B3-7A97E818D5FE}" presName="rootText" presStyleLbl="node1" presStyleIdx="0" presStyleCnt="2" custLinFactNeighborX="-27" custLinFactNeighborY="-880"/>
      <dgm:spPr/>
      <dgm:t>
        <a:bodyPr/>
        <a:lstStyle/>
        <a:p>
          <a:endParaRPr lang="de-DE"/>
        </a:p>
      </dgm:t>
    </dgm:pt>
    <dgm:pt modelId="{8CC443CB-16CB-4310-9ECD-05B0413571ED}" type="pres">
      <dgm:prSet presAssocID="{25A0CFCE-794F-4779-88B3-7A97E818D5FE}" presName="rootConnector" presStyleLbl="node1" presStyleIdx="0" presStyleCnt="2"/>
      <dgm:spPr/>
      <dgm:t>
        <a:bodyPr/>
        <a:lstStyle/>
        <a:p>
          <a:endParaRPr lang="de-DE"/>
        </a:p>
      </dgm:t>
    </dgm:pt>
    <dgm:pt modelId="{D968BD1B-C0B6-400C-AAA3-50E33519C9AE}" type="pres">
      <dgm:prSet presAssocID="{25A0CFCE-794F-4779-88B3-7A97E818D5FE}" presName="childShape" presStyleCnt="0"/>
      <dgm:spPr/>
    </dgm:pt>
    <dgm:pt modelId="{EF8B7616-5EE9-4673-A2D0-8DC167FEF49F}" type="pres">
      <dgm:prSet presAssocID="{9F4CEB2D-3B23-4C7B-B560-703CCAF27171}" presName="Name13" presStyleLbl="parChTrans1D2" presStyleIdx="0" presStyleCnt="2"/>
      <dgm:spPr/>
      <dgm:t>
        <a:bodyPr/>
        <a:lstStyle/>
        <a:p>
          <a:endParaRPr lang="de-DE"/>
        </a:p>
      </dgm:t>
    </dgm:pt>
    <dgm:pt modelId="{661CC258-ABB0-4208-A202-43DDBBF47038}" type="pres">
      <dgm:prSet presAssocID="{27F4A0AD-F052-4AE9-B1C9-FB74B38BE4EC}" presName="childText" presStyleLbl="bgAcc1" presStyleIdx="0" presStyleCnt="2" custScaleX="108643" custScaleY="11425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60B5945-0978-447F-9852-1066A5CFD30F}" type="pres">
      <dgm:prSet presAssocID="{C89F462C-1163-4297-AABA-57282C09FAFE}" presName="root" presStyleCnt="0"/>
      <dgm:spPr/>
    </dgm:pt>
    <dgm:pt modelId="{33E025B0-9466-4D6D-B96F-5460BE104FB4}" type="pres">
      <dgm:prSet presAssocID="{C89F462C-1163-4297-AABA-57282C09FAFE}" presName="rootComposite" presStyleCnt="0"/>
      <dgm:spPr/>
    </dgm:pt>
    <dgm:pt modelId="{99D1F526-480B-44BA-BE24-B75C57D060D7}" type="pres">
      <dgm:prSet presAssocID="{C89F462C-1163-4297-AABA-57282C09FAFE}" presName="rootText" presStyleLbl="node1" presStyleIdx="1" presStyleCnt="2"/>
      <dgm:spPr/>
      <dgm:t>
        <a:bodyPr/>
        <a:lstStyle/>
        <a:p>
          <a:endParaRPr lang="de-DE"/>
        </a:p>
      </dgm:t>
    </dgm:pt>
    <dgm:pt modelId="{F299B536-117A-410D-8254-E137AB0334DC}" type="pres">
      <dgm:prSet presAssocID="{C89F462C-1163-4297-AABA-57282C09FAFE}" presName="rootConnector" presStyleLbl="node1" presStyleIdx="1" presStyleCnt="2"/>
      <dgm:spPr/>
      <dgm:t>
        <a:bodyPr/>
        <a:lstStyle/>
        <a:p>
          <a:endParaRPr lang="de-DE"/>
        </a:p>
      </dgm:t>
    </dgm:pt>
    <dgm:pt modelId="{02218591-9232-4DCE-A76A-1E5F896ACD60}" type="pres">
      <dgm:prSet presAssocID="{C89F462C-1163-4297-AABA-57282C09FAFE}" presName="childShape" presStyleCnt="0"/>
      <dgm:spPr/>
    </dgm:pt>
    <dgm:pt modelId="{D21D8CA5-0EFB-4C13-BB9C-C635D08767F8}" type="pres">
      <dgm:prSet presAssocID="{9C8204B6-E6DC-4AD2-9437-DF42EE340943}" presName="Name13" presStyleLbl="parChTrans1D2" presStyleIdx="1" presStyleCnt="2"/>
      <dgm:spPr/>
      <dgm:t>
        <a:bodyPr/>
        <a:lstStyle/>
        <a:p>
          <a:endParaRPr lang="de-DE"/>
        </a:p>
      </dgm:t>
    </dgm:pt>
    <dgm:pt modelId="{0B47341A-23D6-44CA-9BFF-B8A77593EFA6}" type="pres">
      <dgm:prSet presAssocID="{E9C68F22-074E-4857-B198-197FD02CD8A9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08A170F-E7FD-42BB-AED3-FE039603E5D1}" type="presOf" srcId="{9F4CEB2D-3B23-4C7B-B560-703CCAF27171}" destId="{EF8B7616-5EE9-4673-A2D0-8DC167FEF49F}" srcOrd="0" destOrd="0" presId="urn:microsoft.com/office/officeart/2005/8/layout/hierarchy3"/>
    <dgm:cxn modelId="{AD641DC0-CD51-4DF4-B838-7AAC5452F3A2}" type="presOf" srcId="{25A0CFCE-794F-4779-88B3-7A97E818D5FE}" destId="{8CC443CB-16CB-4310-9ECD-05B0413571ED}" srcOrd="1" destOrd="0" presId="urn:microsoft.com/office/officeart/2005/8/layout/hierarchy3"/>
    <dgm:cxn modelId="{CCFAC8E3-30A8-4441-B27C-C77EF382088B}" type="presOf" srcId="{C89F462C-1163-4297-AABA-57282C09FAFE}" destId="{F299B536-117A-410D-8254-E137AB0334DC}" srcOrd="1" destOrd="0" presId="urn:microsoft.com/office/officeart/2005/8/layout/hierarchy3"/>
    <dgm:cxn modelId="{91C2C641-901E-4AFE-A1DC-36102DB74F6B}" type="presOf" srcId="{C89F462C-1163-4297-AABA-57282C09FAFE}" destId="{99D1F526-480B-44BA-BE24-B75C57D060D7}" srcOrd="0" destOrd="0" presId="urn:microsoft.com/office/officeart/2005/8/layout/hierarchy3"/>
    <dgm:cxn modelId="{54D63A79-000D-4473-9E58-6D003584C9CF}" type="presOf" srcId="{9C8204B6-E6DC-4AD2-9437-DF42EE340943}" destId="{D21D8CA5-0EFB-4C13-BB9C-C635D08767F8}" srcOrd="0" destOrd="0" presId="urn:microsoft.com/office/officeart/2005/8/layout/hierarchy3"/>
    <dgm:cxn modelId="{FD4AAF76-A6BE-470F-A85A-C8F2A76D47F7}" type="presOf" srcId="{6A1BF5F1-D664-4DF7-BBA2-02370AF975E2}" destId="{AE36B7C4-FABA-4607-99A5-0D843C4B8BC1}" srcOrd="0" destOrd="0" presId="urn:microsoft.com/office/officeart/2005/8/layout/hierarchy3"/>
    <dgm:cxn modelId="{DECEDE51-D375-4976-8526-77F381C95A99}" srcId="{C89F462C-1163-4297-AABA-57282C09FAFE}" destId="{E9C68F22-074E-4857-B198-197FD02CD8A9}" srcOrd="0" destOrd="0" parTransId="{9C8204B6-E6DC-4AD2-9437-DF42EE340943}" sibTransId="{22E648A0-90D5-4C7F-A9A8-D60F128EC59C}"/>
    <dgm:cxn modelId="{D40B3793-5C54-4E80-B06E-C21081F19306}" srcId="{6A1BF5F1-D664-4DF7-BBA2-02370AF975E2}" destId="{25A0CFCE-794F-4779-88B3-7A97E818D5FE}" srcOrd="0" destOrd="0" parTransId="{74BB3EC3-2757-4267-B02C-B89414A2B811}" sibTransId="{2A849386-80FB-4A40-AB59-C472FA1876CD}"/>
    <dgm:cxn modelId="{64FF3479-5B39-41BE-8DAD-4092503C7CAE}" type="presOf" srcId="{25A0CFCE-794F-4779-88B3-7A97E818D5FE}" destId="{22FAC286-0D26-44FF-99E9-EBF73CFD26A1}" srcOrd="0" destOrd="0" presId="urn:microsoft.com/office/officeart/2005/8/layout/hierarchy3"/>
    <dgm:cxn modelId="{D2DA24DA-C6A3-4D7B-8EAA-A7E9D9C6E1AA}" srcId="{6A1BF5F1-D664-4DF7-BBA2-02370AF975E2}" destId="{C89F462C-1163-4297-AABA-57282C09FAFE}" srcOrd="1" destOrd="0" parTransId="{94B7B01C-3234-47E9-A27B-09F0B6B39454}" sibTransId="{E756414F-EC6C-4852-8027-65A4F8425F0B}"/>
    <dgm:cxn modelId="{1252C8A1-8B87-4DA0-8F03-1A4CD6CD0E32}" type="presOf" srcId="{27F4A0AD-F052-4AE9-B1C9-FB74B38BE4EC}" destId="{661CC258-ABB0-4208-A202-43DDBBF47038}" srcOrd="0" destOrd="0" presId="urn:microsoft.com/office/officeart/2005/8/layout/hierarchy3"/>
    <dgm:cxn modelId="{444A6089-64E5-455A-9730-2A9EE33F96A3}" type="presOf" srcId="{E9C68F22-074E-4857-B198-197FD02CD8A9}" destId="{0B47341A-23D6-44CA-9BFF-B8A77593EFA6}" srcOrd="0" destOrd="0" presId="urn:microsoft.com/office/officeart/2005/8/layout/hierarchy3"/>
    <dgm:cxn modelId="{7CB7EB54-3BED-4FEC-AB77-7AEC791CECB3}" srcId="{25A0CFCE-794F-4779-88B3-7A97E818D5FE}" destId="{27F4A0AD-F052-4AE9-B1C9-FB74B38BE4EC}" srcOrd="0" destOrd="0" parTransId="{9F4CEB2D-3B23-4C7B-B560-703CCAF27171}" sibTransId="{C981571D-6A66-4319-92C9-7D38DEFFC30A}"/>
    <dgm:cxn modelId="{CE99D05E-9BBE-41A3-AC3A-979DB97710E4}" type="presParOf" srcId="{AE36B7C4-FABA-4607-99A5-0D843C4B8BC1}" destId="{32C6C0D1-23FA-408E-9E89-F5F279274AE1}" srcOrd="0" destOrd="0" presId="urn:microsoft.com/office/officeart/2005/8/layout/hierarchy3"/>
    <dgm:cxn modelId="{911DD94D-F380-40FB-B438-493A2E256C9F}" type="presParOf" srcId="{32C6C0D1-23FA-408E-9E89-F5F279274AE1}" destId="{27BC39F9-2660-4E1D-9958-8B08E25DA504}" srcOrd="0" destOrd="0" presId="urn:microsoft.com/office/officeart/2005/8/layout/hierarchy3"/>
    <dgm:cxn modelId="{DB315833-5EED-4DDC-9267-B5A380B1F7FE}" type="presParOf" srcId="{27BC39F9-2660-4E1D-9958-8B08E25DA504}" destId="{22FAC286-0D26-44FF-99E9-EBF73CFD26A1}" srcOrd="0" destOrd="0" presId="urn:microsoft.com/office/officeart/2005/8/layout/hierarchy3"/>
    <dgm:cxn modelId="{2994D25B-BA6A-479B-8DAD-A03DFFCFCA4D}" type="presParOf" srcId="{27BC39F9-2660-4E1D-9958-8B08E25DA504}" destId="{8CC443CB-16CB-4310-9ECD-05B0413571ED}" srcOrd="1" destOrd="0" presId="urn:microsoft.com/office/officeart/2005/8/layout/hierarchy3"/>
    <dgm:cxn modelId="{2C36AEA3-B9FD-4BC5-806C-F78FFC045C56}" type="presParOf" srcId="{32C6C0D1-23FA-408E-9E89-F5F279274AE1}" destId="{D968BD1B-C0B6-400C-AAA3-50E33519C9AE}" srcOrd="1" destOrd="0" presId="urn:microsoft.com/office/officeart/2005/8/layout/hierarchy3"/>
    <dgm:cxn modelId="{EA10AFD0-60AE-4F7B-8D58-A51C5CE66B85}" type="presParOf" srcId="{D968BD1B-C0B6-400C-AAA3-50E33519C9AE}" destId="{EF8B7616-5EE9-4673-A2D0-8DC167FEF49F}" srcOrd="0" destOrd="0" presId="urn:microsoft.com/office/officeart/2005/8/layout/hierarchy3"/>
    <dgm:cxn modelId="{8D7A78AD-15D6-4992-80B4-6CBA18D13AB4}" type="presParOf" srcId="{D968BD1B-C0B6-400C-AAA3-50E33519C9AE}" destId="{661CC258-ABB0-4208-A202-43DDBBF47038}" srcOrd="1" destOrd="0" presId="urn:microsoft.com/office/officeart/2005/8/layout/hierarchy3"/>
    <dgm:cxn modelId="{C76F1B3E-7F3B-49E0-B9E0-0F54C3E1B017}" type="presParOf" srcId="{AE36B7C4-FABA-4607-99A5-0D843C4B8BC1}" destId="{C60B5945-0978-447F-9852-1066A5CFD30F}" srcOrd="1" destOrd="0" presId="urn:microsoft.com/office/officeart/2005/8/layout/hierarchy3"/>
    <dgm:cxn modelId="{D0654775-248A-4A60-9B5C-1FF7BCA96068}" type="presParOf" srcId="{C60B5945-0978-447F-9852-1066A5CFD30F}" destId="{33E025B0-9466-4D6D-B96F-5460BE104FB4}" srcOrd="0" destOrd="0" presId="urn:microsoft.com/office/officeart/2005/8/layout/hierarchy3"/>
    <dgm:cxn modelId="{9C2F188C-DE35-415A-AAC0-6F7F6235AACA}" type="presParOf" srcId="{33E025B0-9466-4D6D-B96F-5460BE104FB4}" destId="{99D1F526-480B-44BA-BE24-B75C57D060D7}" srcOrd="0" destOrd="0" presId="urn:microsoft.com/office/officeart/2005/8/layout/hierarchy3"/>
    <dgm:cxn modelId="{4E88433B-EDDB-412D-8A30-4572A09622B4}" type="presParOf" srcId="{33E025B0-9466-4D6D-B96F-5460BE104FB4}" destId="{F299B536-117A-410D-8254-E137AB0334DC}" srcOrd="1" destOrd="0" presId="urn:microsoft.com/office/officeart/2005/8/layout/hierarchy3"/>
    <dgm:cxn modelId="{20284628-3F61-48C7-A333-AA9DE4360117}" type="presParOf" srcId="{C60B5945-0978-447F-9852-1066A5CFD30F}" destId="{02218591-9232-4DCE-A76A-1E5F896ACD60}" srcOrd="1" destOrd="0" presId="urn:microsoft.com/office/officeart/2005/8/layout/hierarchy3"/>
    <dgm:cxn modelId="{74A62773-26C5-478F-AD7B-307E7AAFFAC9}" type="presParOf" srcId="{02218591-9232-4DCE-A76A-1E5F896ACD60}" destId="{D21D8CA5-0EFB-4C13-BB9C-C635D08767F8}" srcOrd="0" destOrd="0" presId="urn:microsoft.com/office/officeart/2005/8/layout/hierarchy3"/>
    <dgm:cxn modelId="{350B475C-5BEE-4324-ACBF-1834DDB9DABC}" type="presParOf" srcId="{02218591-9232-4DCE-A76A-1E5F896ACD60}" destId="{0B47341A-23D6-44CA-9BFF-B8A77593EFA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6ADF2C-A2F2-4FA5-A1C6-4A7B23F88A00}" type="doc">
      <dgm:prSet loTypeId="urn:microsoft.com/office/officeart/2005/8/layout/radial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E77C8D4E-0541-4DBB-9B0C-8A6C8B54D189}">
      <dgm:prSet phldrT="[Texte]" custT="1"/>
      <dgm:spPr/>
      <dgm:t>
        <a:bodyPr/>
        <a:lstStyle/>
        <a:p>
          <a:r>
            <a:rPr lang="de-DE" sz="1800" noProof="0" dirty="0"/>
            <a:t>Annahme</a:t>
          </a:r>
          <a:endParaRPr lang="de-DE" sz="1700" noProof="0" dirty="0"/>
        </a:p>
      </dgm:t>
    </dgm:pt>
    <dgm:pt modelId="{63BC72A6-5E11-4617-85E2-20975FAD86A5}" type="parTrans" cxnId="{45582CC9-0BC4-494E-A38A-83748CBF65D3}">
      <dgm:prSet/>
      <dgm:spPr/>
      <dgm:t>
        <a:bodyPr/>
        <a:lstStyle/>
        <a:p>
          <a:endParaRPr lang="fr-FR"/>
        </a:p>
      </dgm:t>
    </dgm:pt>
    <dgm:pt modelId="{F842748B-6CA2-490E-8618-F4D27BB9D9D0}" type="sibTrans" cxnId="{45582CC9-0BC4-494E-A38A-83748CBF65D3}">
      <dgm:prSet/>
      <dgm:spPr/>
      <dgm:t>
        <a:bodyPr/>
        <a:lstStyle/>
        <a:p>
          <a:endParaRPr lang="fr-FR"/>
        </a:p>
      </dgm:t>
    </dgm:pt>
    <dgm:pt modelId="{2DBA0A01-EE6A-4BD1-8919-2360C281C09F}">
      <dgm:prSet phldrT="[Texte]" custT="1"/>
      <dgm:spPr/>
      <dgm:t>
        <a:bodyPr/>
        <a:lstStyle/>
        <a:p>
          <a:pPr marL="357188" indent="-269875" algn="l"/>
          <a:r>
            <a:rPr lang="de-DE" sz="1600" dirty="0"/>
            <a:t>Die Bestimmungen der Vereinbarung ersetzen automatisch alle gegenteiligen Klauseln im Arbeitsvertrag</a:t>
          </a:r>
          <a:endParaRPr lang="fr-FR" sz="1600" dirty="0"/>
        </a:p>
      </dgm:t>
    </dgm:pt>
    <dgm:pt modelId="{50413688-2742-47E6-B42B-A2EA459DC08A}" type="parTrans" cxnId="{21BB881C-A831-4A2D-A522-B6E8555CDE7C}">
      <dgm:prSet/>
      <dgm:spPr/>
      <dgm:t>
        <a:bodyPr/>
        <a:lstStyle/>
        <a:p>
          <a:endParaRPr lang="fr-FR"/>
        </a:p>
      </dgm:t>
    </dgm:pt>
    <dgm:pt modelId="{37CE2954-01CF-4B94-B51B-81243A40D853}" type="sibTrans" cxnId="{21BB881C-A831-4A2D-A522-B6E8555CDE7C}">
      <dgm:prSet/>
      <dgm:spPr/>
      <dgm:t>
        <a:bodyPr/>
        <a:lstStyle/>
        <a:p>
          <a:endParaRPr lang="fr-FR"/>
        </a:p>
      </dgm:t>
    </dgm:pt>
    <dgm:pt modelId="{8E0CC94B-AC34-4435-AB87-3501BFE98BAA}">
      <dgm:prSet phldrT="[Texte]" custT="1"/>
      <dgm:spPr/>
      <dgm:t>
        <a:bodyPr/>
        <a:lstStyle/>
        <a:p>
          <a:r>
            <a:rPr lang="de-DE" sz="2000" noProof="0" dirty="0"/>
            <a:t>Ablehnung</a:t>
          </a:r>
          <a:endParaRPr lang="de-DE" sz="4100" noProof="0" dirty="0"/>
        </a:p>
      </dgm:t>
    </dgm:pt>
    <dgm:pt modelId="{493F16D8-736A-4F48-B5DB-627559B01A7A}" type="parTrans" cxnId="{0577C9B8-3AC8-4B4F-B41D-930AD2A553F1}">
      <dgm:prSet/>
      <dgm:spPr/>
      <dgm:t>
        <a:bodyPr/>
        <a:lstStyle/>
        <a:p>
          <a:endParaRPr lang="fr-FR"/>
        </a:p>
      </dgm:t>
    </dgm:pt>
    <dgm:pt modelId="{D43C3114-3D64-48A3-9BE1-DCFBB325D868}" type="sibTrans" cxnId="{0577C9B8-3AC8-4B4F-B41D-930AD2A553F1}">
      <dgm:prSet/>
      <dgm:spPr/>
      <dgm:t>
        <a:bodyPr/>
        <a:lstStyle/>
        <a:p>
          <a:endParaRPr lang="fr-FR"/>
        </a:p>
      </dgm:t>
    </dgm:pt>
    <dgm:pt modelId="{7EDB60E9-488F-4F20-97D1-7D6D4A7D8C79}">
      <dgm:prSet phldrT="[Texte]" custT="1"/>
      <dgm:spPr/>
      <dgm:t>
        <a:bodyPr/>
        <a:lstStyle/>
        <a:p>
          <a:pPr marL="268288" indent="-180975">
            <a:buFont typeface="Arial" panose="020B0604020202020204" pitchFamily="34" charset="0"/>
            <a:buChar char="•"/>
          </a:pPr>
          <a:r>
            <a:rPr lang="de-DE" sz="1600" b="1" noProof="0" dirty="0"/>
            <a:t>#Kündigung# zulässig </a:t>
          </a:r>
          <a:r>
            <a:rPr lang="de-DE" sz="1600" noProof="0" dirty="0"/>
            <a:t>(Kündigungsgrund gegeben)</a:t>
          </a:r>
        </a:p>
      </dgm:t>
    </dgm:pt>
    <dgm:pt modelId="{1FD3F57E-7F50-4499-BD9B-0C9A20866B47}" type="parTrans" cxnId="{BCCDD7EF-B5A1-4100-B663-CC9C19116974}">
      <dgm:prSet/>
      <dgm:spPr/>
      <dgm:t>
        <a:bodyPr/>
        <a:lstStyle/>
        <a:p>
          <a:endParaRPr lang="fr-FR"/>
        </a:p>
      </dgm:t>
    </dgm:pt>
    <dgm:pt modelId="{B27DFBA9-CAE3-4D56-BBE7-0E8D0A11C3EA}" type="sibTrans" cxnId="{BCCDD7EF-B5A1-4100-B663-CC9C19116974}">
      <dgm:prSet/>
      <dgm:spPr/>
      <dgm:t>
        <a:bodyPr/>
        <a:lstStyle/>
        <a:p>
          <a:endParaRPr lang="fr-FR"/>
        </a:p>
      </dgm:t>
    </dgm:pt>
    <dgm:pt modelId="{C034146D-DBA7-4C7E-AFF9-80A349411585}">
      <dgm:prSet custT="1"/>
      <dgm:spPr/>
      <dgm:t>
        <a:bodyPr/>
        <a:lstStyle/>
        <a:p>
          <a:pPr marL="268288" indent="-180975"/>
          <a:r>
            <a:rPr lang="de-DE" sz="1600" dirty="0"/>
            <a:t>2-monatige Frist für die Einleitung des Kündigungs-verfahrens</a:t>
          </a:r>
          <a:endParaRPr lang="fr-FR" sz="1600" dirty="0"/>
        </a:p>
      </dgm:t>
    </dgm:pt>
    <dgm:pt modelId="{6FDA02B4-5324-4238-9E63-87647253F54A}" type="parTrans" cxnId="{FBC7C497-E5B4-40CB-B0FD-3180D2BEA692}">
      <dgm:prSet/>
      <dgm:spPr/>
      <dgm:t>
        <a:bodyPr/>
        <a:lstStyle/>
        <a:p>
          <a:endParaRPr lang="fr-FR"/>
        </a:p>
      </dgm:t>
    </dgm:pt>
    <dgm:pt modelId="{D56144C7-C273-4323-AD7D-931D04379031}" type="sibTrans" cxnId="{FBC7C497-E5B4-40CB-B0FD-3180D2BEA692}">
      <dgm:prSet/>
      <dgm:spPr/>
      <dgm:t>
        <a:bodyPr/>
        <a:lstStyle/>
        <a:p>
          <a:endParaRPr lang="fr-FR"/>
        </a:p>
      </dgm:t>
    </dgm:pt>
    <dgm:pt modelId="{18914754-573B-48CB-9509-87C5CADF2C35}">
      <dgm:prSet custT="1"/>
      <dgm:spPr/>
      <dgm:t>
        <a:bodyPr/>
        <a:lstStyle/>
        <a:p>
          <a:pPr marL="268288" indent="-180975"/>
          <a:r>
            <a:rPr lang="de-DE" sz="1600" dirty="0"/>
            <a:t>Gleiche Rechte wie bei #Kündigung# aus persönlichem Grund (Kündigungsfrist und gesetzliche Entschädigung)</a:t>
          </a:r>
          <a:endParaRPr lang="fr-FR" sz="1600" dirty="0"/>
        </a:p>
      </dgm:t>
    </dgm:pt>
    <dgm:pt modelId="{D5CB0950-C66B-4DD6-8C25-B3C608EDAE58}" type="parTrans" cxnId="{F886ADF4-E111-4276-834E-2BAE9C87258B}">
      <dgm:prSet/>
      <dgm:spPr/>
      <dgm:t>
        <a:bodyPr/>
        <a:lstStyle/>
        <a:p>
          <a:endParaRPr lang="fr-FR"/>
        </a:p>
      </dgm:t>
    </dgm:pt>
    <dgm:pt modelId="{394FC094-01B1-4632-941C-0DD34F3717F1}" type="sibTrans" cxnId="{F886ADF4-E111-4276-834E-2BAE9C87258B}">
      <dgm:prSet/>
      <dgm:spPr/>
      <dgm:t>
        <a:bodyPr/>
        <a:lstStyle/>
        <a:p>
          <a:endParaRPr lang="fr-FR"/>
        </a:p>
      </dgm:t>
    </dgm:pt>
    <dgm:pt modelId="{60A27BD7-5257-432A-AE41-C8343E7294E7}">
      <dgm:prSet custT="1"/>
      <dgm:spPr/>
      <dgm:t>
        <a:bodyPr/>
        <a:lstStyle/>
        <a:p>
          <a:pPr marL="268288" indent="-180975"/>
          <a:endParaRPr lang="fr-FR" sz="1600" dirty="0"/>
        </a:p>
      </dgm:t>
    </dgm:pt>
    <dgm:pt modelId="{E4386424-05AD-4851-8E1D-96CE47D97F16}" type="parTrans" cxnId="{3C9DE4C5-B9B3-4676-B7A4-842EC944353F}">
      <dgm:prSet/>
      <dgm:spPr/>
      <dgm:t>
        <a:bodyPr/>
        <a:lstStyle/>
        <a:p>
          <a:endParaRPr lang="fr-FR"/>
        </a:p>
      </dgm:t>
    </dgm:pt>
    <dgm:pt modelId="{C5240503-322D-41AE-A457-68A3A8C62793}" type="sibTrans" cxnId="{3C9DE4C5-B9B3-4676-B7A4-842EC944353F}">
      <dgm:prSet/>
      <dgm:spPr/>
      <dgm:t>
        <a:bodyPr/>
        <a:lstStyle/>
        <a:p>
          <a:endParaRPr lang="fr-FR"/>
        </a:p>
      </dgm:t>
    </dgm:pt>
    <dgm:pt modelId="{A3066D29-3515-4D75-8BF0-EC5FDA37717D}" type="pres">
      <dgm:prSet presAssocID="{C86ADF2C-A2F2-4FA5-A1C6-4A7B23F88A00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1672FB4-3E3E-4623-A328-F5C4DA7BAB53}" type="pres">
      <dgm:prSet presAssocID="{C86ADF2C-A2F2-4FA5-A1C6-4A7B23F88A00}" presName="cycle" presStyleCnt="0"/>
      <dgm:spPr/>
    </dgm:pt>
    <dgm:pt modelId="{19F20445-D606-4186-AA40-EF3BE401D8F3}" type="pres">
      <dgm:prSet presAssocID="{C86ADF2C-A2F2-4FA5-A1C6-4A7B23F88A00}" presName="centerShape" presStyleCnt="0"/>
      <dgm:spPr/>
    </dgm:pt>
    <dgm:pt modelId="{A05C984D-A23A-439B-A919-3543661138ED}" type="pres">
      <dgm:prSet presAssocID="{C86ADF2C-A2F2-4FA5-A1C6-4A7B23F88A00}" presName="connSite" presStyleLbl="node1" presStyleIdx="0" presStyleCnt="3"/>
      <dgm:spPr/>
    </dgm:pt>
    <dgm:pt modelId="{C219E61F-5F3C-4FD6-B554-976D722146F2}" type="pres">
      <dgm:prSet presAssocID="{C86ADF2C-A2F2-4FA5-A1C6-4A7B23F88A00}" presName="visible" presStyleLbl="node1" presStyleIdx="0" presStyleCnt="3"/>
      <dgm:spPr/>
    </dgm:pt>
    <dgm:pt modelId="{5FA84253-EB64-409B-B510-54F7EE6ED943}" type="pres">
      <dgm:prSet presAssocID="{63BC72A6-5E11-4617-85E2-20975FAD86A5}" presName="Name25" presStyleLbl="parChTrans1D1" presStyleIdx="0" presStyleCnt="2"/>
      <dgm:spPr/>
      <dgm:t>
        <a:bodyPr/>
        <a:lstStyle/>
        <a:p>
          <a:endParaRPr lang="de-DE"/>
        </a:p>
      </dgm:t>
    </dgm:pt>
    <dgm:pt modelId="{EE0C79C4-FB9A-40B7-81F9-AF95ACFB11F4}" type="pres">
      <dgm:prSet presAssocID="{E77C8D4E-0541-4DBB-9B0C-8A6C8B54D189}" presName="node" presStyleCnt="0"/>
      <dgm:spPr/>
    </dgm:pt>
    <dgm:pt modelId="{F73DA133-9B17-4B9E-8047-C1689100A311}" type="pres">
      <dgm:prSet presAssocID="{E77C8D4E-0541-4DBB-9B0C-8A6C8B54D189}" presName="parentNode" presStyleLbl="node1" presStyleIdx="1" presStyleCnt="3" custScaleX="109177" custScaleY="110411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C2CB4C8-D65F-47B2-A063-CC08128AB09B}" type="pres">
      <dgm:prSet presAssocID="{E77C8D4E-0541-4DBB-9B0C-8A6C8B54D189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479DA84-CAEE-463F-BB71-AEA5E09F8967}" type="pres">
      <dgm:prSet presAssocID="{493F16D8-736A-4F48-B5DB-627559B01A7A}" presName="Name25" presStyleLbl="parChTrans1D1" presStyleIdx="1" presStyleCnt="2"/>
      <dgm:spPr/>
      <dgm:t>
        <a:bodyPr/>
        <a:lstStyle/>
        <a:p>
          <a:endParaRPr lang="de-DE"/>
        </a:p>
      </dgm:t>
    </dgm:pt>
    <dgm:pt modelId="{F7515129-0FAB-40F6-A8CF-6FF1D8CD0B44}" type="pres">
      <dgm:prSet presAssocID="{8E0CC94B-AC34-4435-AB87-3501BFE98BAA}" presName="node" presStyleCnt="0"/>
      <dgm:spPr/>
    </dgm:pt>
    <dgm:pt modelId="{5AD4C2B6-3D1A-4CAA-8AD5-AA9D8ADD2EBA}" type="pres">
      <dgm:prSet presAssocID="{8E0CC94B-AC34-4435-AB87-3501BFE98BAA}" presName="parentNode" presStyleLbl="node1" presStyleIdx="2" presStyleCnt="3" custScaleX="114608" custScaleY="104534" custLinFactNeighborX="6580" custLinFactNeighborY="-457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E87233-1FBB-4457-83F3-A1C6E1A76E27}" type="pres">
      <dgm:prSet presAssocID="{8E0CC94B-AC34-4435-AB87-3501BFE98BAA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577C9B8-3AC8-4B4F-B41D-930AD2A553F1}" srcId="{C86ADF2C-A2F2-4FA5-A1C6-4A7B23F88A00}" destId="{8E0CC94B-AC34-4435-AB87-3501BFE98BAA}" srcOrd="1" destOrd="0" parTransId="{493F16D8-736A-4F48-B5DB-627559B01A7A}" sibTransId="{D43C3114-3D64-48A3-9BE1-DCFBB325D868}"/>
    <dgm:cxn modelId="{7F161016-45CC-41EB-81B4-27960ED7E76F}" type="presOf" srcId="{C034146D-DBA7-4C7E-AFF9-80A349411585}" destId="{73E87233-1FBB-4457-83F3-A1C6E1A76E27}" srcOrd="0" destOrd="1" presId="urn:microsoft.com/office/officeart/2005/8/layout/radial2"/>
    <dgm:cxn modelId="{FBC7C497-E5B4-40CB-B0FD-3180D2BEA692}" srcId="{8E0CC94B-AC34-4435-AB87-3501BFE98BAA}" destId="{C034146D-DBA7-4C7E-AFF9-80A349411585}" srcOrd="1" destOrd="0" parTransId="{6FDA02B4-5324-4238-9E63-87647253F54A}" sibTransId="{D56144C7-C273-4323-AD7D-931D04379031}"/>
    <dgm:cxn modelId="{B011C7CD-9D72-4AB7-B854-2401B971CFCC}" type="presOf" srcId="{E77C8D4E-0541-4DBB-9B0C-8A6C8B54D189}" destId="{F73DA133-9B17-4B9E-8047-C1689100A311}" srcOrd="0" destOrd="0" presId="urn:microsoft.com/office/officeart/2005/8/layout/radial2"/>
    <dgm:cxn modelId="{3C9DE4C5-B9B3-4676-B7A4-842EC944353F}" srcId="{8E0CC94B-AC34-4435-AB87-3501BFE98BAA}" destId="{60A27BD7-5257-432A-AE41-C8343E7294E7}" srcOrd="3" destOrd="0" parTransId="{E4386424-05AD-4851-8E1D-96CE47D97F16}" sibTransId="{C5240503-322D-41AE-A457-68A3A8C62793}"/>
    <dgm:cxn modelId="{ECCE6988-54AF-4CBD-9A45-CB92594D322D}" type="presOf" srcId="{63BC72A6-5E11-4617-85E2-20975FAD86A5}" destId="{5FA84253-EB64-409B-B510-54F7EE6ED943}" srcOrd="0" destOrd="0" presId="urn:microsoft.com/office/officeart/2005/8/layout/radial2"/>
    <dgm:cxn modelId="{21BB881C-A831-4A2D-A522-B6E8555CDE7C}" srcId="{E77C8D4E-0541-4DBB-9B0C-8A6C8B54D189}" destId="{2DBA0A01-EE6A-4BD1-8919-2360C281C09F}" srcOrd="0" destOrd="0" parTransId="{50413688-2742-47E6-B42B-A2EA459DC08A}" sibTransId="{37CE2954-01CF-4B94-B51B-81243A40D853}"/>
    <dgm:cxn modelId="{BCCDD7EF-B5A1-4100-B663-CC9C19116974}" srcId="{8E0CC94B-AC34-4435-AB87-3501BFE98BAA}" destId="{7EDB60E9-488F-4F20-97D1-7D6D4A7D8C79}" srcOrd="0" destOrd="0" parTransId="{1FD3F57E-7F50-4499-BD9B-0C9A20866B47}" sibTransId="{B27DFBA9-CAE3-4D56-BBE7-0E8D0A11C3EA}"/>
    <dgm:cxn modelId="{5C054D52-15B1-4822-BC58-CE39120F1C16}" type="presOf" srcId="{493F16D8-736A-4F48-B5DB-627559B01A7A}" destId="{B479DA84-CAEE-463F-BB71-AEA5E09F8967}" srcOrd="0" destOrd="0" presId="urn:microsoft.com/office/officeart/2005/8/layout/radial2"/>
    <dgm:cxn modelId="{C91A482C-EB6F-48BC-AF2A-6A2CB8AF1C0B}" type="presOf" srcId="{18914754-573B-48CB-9509-87C5CADF2C35}" destId="{73E87233-1FBB-4457-83F3-A1C6E1A76E27}" srcOrd="0" destOrd="2" presId="urn:microsoft.com/office/officeart/2005/8/layout/radial2"/>
    <dgm:cxn modelId="{51E2AD50-BCAD-4FD9-89D1-07C619319866}" type="presOf" srcId="{2DBA0A01-EE6A-4BD1-8919-2360C281C09F}" destId="{2C2CB4C8-D65F-47B2-A063-CC08128AB09B}" srcOrd="0" destOrd="0" presId="urn:microsoft.com/office/officeart/2005/8/layout/radial2"/>
    <dgm:cxn modelId="{C4E89D04-7464-48E8-90C3-7AA0A9EF8FAA}" type="presOf" srcId="{7EDB60E9-488F-4F20-97D1-7D6D4A7D8C79}" destId="{73E87233-1FBB-4457-83F3-A1C6E1A76E27}" srcOrd="0" destOrd="0" presId="urn:microsoft.com/office/officeart/2005/8/layout/radial2"/>
    <dgm:cxn modelId="{8682CB5F-CCCE-4F17-87BC-9881F4D355B9}" type="presOf" srcId="{C86ADF2C-A2F2-4FA5-A1C6-4A7B23F88A00}" destId="{A3066D29-3515-4D75-8BF0-EC5FDA37717D}" srcOrd="0" destOrd="0" presId="urn:microsoft.com/office/officeart/2005/8/layout/radial2"/>
    <dgm:cxn modelId="{B606A1CB-8CF9-4E97-A737-42BEE5940DD1}" type="presOf" srcId="{60A27BD7-5257-432A-AE41-C8343E7294E7}" destId="{73E87233-1FBB-4457-83F3-A1C6E1A76E27}" srcOrd="0" destOrd="3" presId="urn:microsoft.com/office/officeart/2005/8/layout/radial2"/>
    <dgm:cxn modelId="{C3BBDF34-F782-4026-AD58-0CF60622F25C}" type="presOf" srcId="{8E0CC94B-AC34-4435-AB87-3501BFE98BAA}" destId="{5AD4C2B6-3D1A-4CAA-8AD5-AA9D8ADD2EBA}" srcOrd="0" destOrd="0" presId="urn:microsoft.com/office/officeart/2005/8/layout/radial2"/>
    <dgm:cxn modelId="{F886ADF4-E111-4276-834E-2BAE9C87258B}" srcId="{8E0CC94B-AC34-4435-AB87-3501BFE98BAA}" destId="{18914754-573B-48CB-9509-87C5CADF2C35}" srcOrd="2" destOrd="0" parTransId="{D5CB0950-C66B-4DD6-8C25-B3C608EDAE58}" sibTransId="{394FC094-01B1-4632-941C-0DD34F3717F1}"/>
    <dgm:cxn modelId="{45582CC9-0BC4-494E-A38A-83748CBF65D3}" srcId="{C86ADF2C-A2F2-4FA5-A1C6-4A7B23F88A00}" destId="{E77C8D4E-0541-4DBB-9B0C-8A6C8B54D189}" srcOrd="0" destOrd="0" parTransId="{63BC72A6-5E11-4617-85E2-20975FAD86A5}" sibTransId="{F842748B-6CA2-490E-8618-F4D27BB9D9D0}"/>
    <dgm:cxn modelId="{C694B921-CD2F-472E-ABD0-145024B598C7}" type="presParOf" srcId="{A3066D29-3515-4D75-8BF0-EC5FDA37717D}" destId="{81672FB4-3E3E-4623-A328-F5C4DA7BAB53}" srcOrd="0" destOrd="0" presId="urn:microsoft.com/office/officeart/2005/8/layout/radial2"/>
    <dgm:cxn modelId="{F16B9618-3DD4-4DA0-97C0-A48225A6F6C9}" type="presParOf" srcId="{81672FB4-3E3E-4623-A328-F5C4DA7BAB53}" destId="{19F20445-D606-4186-AA40-EF3BE401D8F3}" srcOrd="0" destOrd="0" presId="urn:microsoft.com/office/officeart/2005/8/layout/radial2"/>
    <dgm:cxn modelId="{F0B3FFDD-094C-448B-820B-19D4ACF270A8}" type="presParOf" srcId="{19F20445-D606-4186-AA40-EF3BE401D8F3}" destId="{A05C984D-A23A-439B-A919-3543661138ED}" srcOrd="0" destOrd="0" presId="urn:microsoft.com/office/officeart/2005/8/layout/radial2"/>
    <dgm:cxn modelId="{A19B68BC-83F7-4A1D-BB46-027E61E8B8C0}" type="presParOf" srcId="{19F20445-D606-4186-AA40-EF3BE401D8F3}" destId="{C219E61F-5F3C-4FD6-B554-976D722146F2}" srcOrd="1" destOrd="0" presId="urn:microsoft.com/office/officeart/2005/8/layout/radial2"/>
    <dgm:cxn modelId="{B64560FD-3289-4A67-B952-38C0626BDA7F}" type="presParOf" srcId="{81672FB4-3E3E-4623-A328-F5C4DA7BAB53}" destId="{5FA84253-EB64-409B-B510-54F7EE6ED943}" srcOrd="1" destOrd="0" presId="urn:microsoft.com/office/officeart/2005/8/layout/radial2"/>
    <dgm:cxn modelId="{0F36CB06-46CF-4484-BE74-1A219B3AAF9C}" type="presParOf" srcId="{81672FB4-3E3E-4623-A328-F5C4DA7BAB53}" destId="{EE0C79C4-FB9A-40B7-81F9-AF95ACFB11F4}" srcOrd="2" destOrd="0" presId="urn:microsoft.com/office/officeart/2005/8/layout/radial2"/>
    <dgm:cxn modelId="{3D400DBF-CBEC-4AF2-A5D3-E76C1C5AAB5F}" type="presParOf" srcId="{EE0C79C4-FB9A-40B7-81F9-AF95ACFB11F4}" destId="{F73DA133-9B17-4B9E-8047-C1689100A311}" srcOrd="0" destOrd="0" presId="urn:microsoft.com/office/officeart/2005/8/layout/radial2"/>
    <dgm:cxn modelId="{16CFCD8D-B67D-41C1-9D6F-C91D8CC6E65D}" type="presParOf" srcId="{EE0C79C4-FB9A-40B7-81F9-AF95ACFB11F4}" destId="{2C2CB4C8-D65F-47B2-A063-CC08128AB09B}" srcOrd="1" destOrd="0" presId="urn:microsoft.com/office/officeart/2005/8/layout/radial2"/>
    <dgm:cxn modelId="{B1C7D29B-7EAE-4CD0-9FF8-91801DCFAD9B}" type="presParOf" srcId="{81672FB4-3E3E-4623-A328-F5C4DA7BAB53}" destId="{B479DA84-CAEE-463F-BB71-AEA5E09F8967}" srcOrd="3" destOrd="0" presId="urn:microsoft.com/office/officeart/2005/8/layout/radial2"/>
    <dgm:cxn modelId="{C9E717E6-CA96-45BE-9FA3-6757F84EAE2B}" type="presParOf" srcId="{81672FB4-3E3E-4623-A328-F5C4DA7BAB53}" destId="{F7515129-0FAB-40F6-A8CF-6FF1D8CD0B44}" srcOrd="4" destOrd="0" presId="urn:microsoft.com/office/officeart/2005/8/layout/radial2"/>
    <dgm:cxn modelId="{AB8C2578-A9D1-4C6D-A145-445F15D81014}" type="presParOf" srcId="{F7515129-0FAB-40F6-A8CF-6FF1D8CD0B44}" destId="{5AD4C2B6-3D1A-4CAA-8AD5-AA9D8ADD2EBA}" srcOrd="0" destOrd="0" presId="urn:microsoft.com/office/officeart/2005/8/layout/radial2"/>
    <dgm:cxn modelId="{30CAE4C7-7670-4649-A23E-77A8F5E5D943}" type="presParOf" srcId="{F7515129-0FAB-40F6-A8CF-6FF1D8CD0B44}" destId="{73E87233-1FBB-4457-83F3-A1C6E1A76E27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F4E78D-B814-4E1D-9D37-EA3CAA583AEE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CD439E-6780-4E21-92C7-7CC95F59DAA0}">
      <dgm:prSet custT="1"/>
      <dgm:spPr>
        <a:solidFill>
          <a:schemeClr val="accent2"/>
        </a:solidFill>
      </dgm:spPr>
      <dgm:t>
        <a:bodyPr/>
        <a:lstStyle/>
        <a:p>
          <a:r>
            <a:rPr lang="de-DE" sz="1500" noProof="0" dirty="0"/>
            <a:t>Wieder-eingliederung</a:t>
          </a:r>
        </a:p>
      </dgm:t>
    </dgm:pt>
    <dgm:pt modelId="{E933E416-93D3-4CB1-84EF-E57F427E07D8}" type="parTrans" cxnId="{AD6727E2-BC46-40FE-9F36-1CB9B90DF017}">
      <dgm:prSet/>
      <dgm:spPr/>
      <dgm:t>
        <a:bodyPr/>
        <a:lstStyle/>
        <a:p>
          <a:endParaRPr lang="fr-FR"/>
        </a:p>
      </dgm:t>
    </dgm:pt>
    <dgm:pt modelId="{64D91F27-570F-481C-87F9-2AAA433FCDE3}" type="sibTrans" cxnId="{AD6727E2-BC46-40FE-9F36-1CB9B90DF017}">
      <dgm:prSet/>
      <dgm:spPr/>
      <dgm:t>
        <a:bodyPr/>
        <a:lstStyle/>
        <a:p>
          <a:endParaRPr lang="fr-FR"/>
        </a:p>
      </dgm:t>
    </dgm:pt>
    <dgm:pt modelId="{22D3EE00-A172-41E2-94D6-21944B77C3C7}">
      <dgm:prSet custT="1"/>
      <dgm:spPr>
        <a:solidFill>
          <a:schemeClr val="accent2"/>
        </a:solidFill>
      </dgm:spPr>
      <dgm:t>
        <a:bodyPr/>
        <a:lstStyle/>
        <a:p>
          <a:pPr algn="ctr"/>
          <a:r>
            <a:rPr lang="de-DE" sz="1500" noProof="0" dirty="0"/>
            <a:t>Sozialauswahl</a:t>
          </a:r>
        </a:p>
      </dgm:t>
    </dgm:pt>
    <dgm:pt modelId="{A38D9FCA-6DA2-4990-9BA0-8A5B402BEF07}" type="parTrans" cxnId="{04B58F95-C4A2-4376-BE11-812B9E826989}">
      <dgm:prSet/>
      <dgm:spPr/>
      <dgm:t>
        <a:bodyPr/>
        <a:lstStyle/>
        <a:p>
          <a:endParaRPr lang="fr-FR"/>
        </a:p>
      </dgm:t>
    </dgm:pt>
    <dgm:pt modelId="{7908A627-7643-4C84-9B56-12AFB6A2D1EB}" type="sibTrans" cxnId="{04B58F95-C4A2-4376-BE11-812B9E826989}">
      <dgm:prSet/>
      <dgm:spPr/>
      <dgm:t>
        <a:bodyPr/>
        <a:lstStyle/>
        <a:p>
          <a:endParaRPr lang="fr-FR"/>
        </a:p>
      </dgm:t>
    </dgm:pt>
    <dgm:pt modelId="{D2EEB217-F7C4-4C48-BE4D-A1D0B5F9C6B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357188" indent="-176213"/>
          <a:r>
            <a:rPr lang="de-DE" sz="1400" noProof="0" dirty="0"/>
            <a:t>Familienpflichten</a:t>
          </a:r>
        </a:p>
      </dgm:t>
    </dgm:pt>
    <dgm:pt modelId="{A5CCCBAA-AD2A-4933-B507-109D919059B3}" type="parTrans" cxnId="{C5CD52D3-756A-4461-819F-1094BA734E46}">
      <dgm:prSet/>
      <dgm:spPr/>
      <dgm:t>
        <a:bodyPr/>
        <a:lstStyle/>
        <a:p>
          <a:endParaRPr lang="fr-FR"/>
        </a:p>
      </dgm:t>
    </dgm:pt>
    <dgm:pt modelId="{53407065-E8CC-45DE-9B64-3C053E161230}" type="sibTrans" cxnId="{C5CD52D3-756A-4461-819F-1094BA734E46}">
      <dgm:prSet/>
      <dgm:spPr/>
      <dgm:t>
        <a:bodyPr/>
        <a:lstStyle/>
        <a:p>
          <a:endParaRPr lang="fr-FR"/>
        </a:p>
      </dgm:t>
    </dgm:pt>
    <dgm:pt modelId="{23DCCEF9-94D7-4273-B628-D6C9590A7057}">
      <dgm:prSet custT="1"/>
      <dgm:spPr>
        <a:solidFill>
          <a:schemeClr val="accent2"/>
        </a:solidFill>
      </dgm:spPr>
      <dgm:t>
        <a:bodyPr/>
        <a:lstStyle/>
        <a:p>
          <a:r>
            <a:rPr lang="de-DE" sz="1400" noProof="0" dirty="0"/>
            <a:t>individuelle </a:t>
          </a:r>
          <a:r>
            <a:rPr lang="de-DE" sz="1450" noProof="0" dirty="0" err="1"/>
            <a:t>betriebsbedingteKündigung</a:t>
          </a:r>
          <a:endParaRPr lang="de-DE" sz="1400" noProof="0" dirty="0"/>
        </a:p>
      </dgm:t>
    </dgm:pt>
    <dgm:pt modelId="{93C4E680-3B87-4DA6-B114-9551D9F9D38D}" type="parTrans" cxnId="{A56742E7-5829-420B-BCBF-54AAA03F6924}">
      <dgm:prSet/>
      <dgm:spPr/>
      <dgm:t>
        <a:bodyPr/>
        <a:lstStyle/>
        <a:p>
          <a:endParaRPr lang="fr-FR"/>
        </a:p>
      </dgm:t>
    </dgm:pt>
    <dgm:pt modelId="{6A9B5881-BC84-4754-A69E-5CC1363D7B6F}" type="sibTrans" cxnId="{A56742E7-5829-420B-BCBF-54AAA03F6924}">
      <dgm:prSet/>
      <dgm:spPr/>
      <dgm:t>
        <a:bodyPr/>
        <a:lstStyle/>
        <a:p>
          <a:endParaRPr lang="fr-FR"/>
        </a:p>
      </dgm:t>
    </dgm:pt>
    <dgm:pt modelId="{05086E0C-108C-4A24-A11C-703A61637F6B}">
      <dgm:prSet custT="1"/>
      <dgm:spPr>
        <a:solidFill>
          <a:schemeClr val="accent2"/>
        </a:solidFill>
      </dgm:spPr>
      <dgm:t>
        <a:bodyPr/>
        <a:lstStyle/>
        <a:p>
          <a:r>
            <a:rPr lang="de-DE" sz="1450" noProof="0" dirty="0"/>
            <a:t>betriebsbedingte Massenentlassung</a:t>
          </a:r>
        </a:p>
      </dgm:t>
    </dgm:pt>
    <dgm:pt modelId="{2D39EFCA-BC0F-4485-9849-323F029F900F}" type="parTrans" cxnId="{9A743D23-40FB-43E6-BDCF-A40D51EA080F}">
      <dgm:prSet/>
      <dgm:spPr/>
      <dgm:t>
        <a:bodyPr/>
        <a:lstStyle/>
        <a:p>
          <a:endParaRPr lang="fr-FR"/>
        </a:p>
      </dgm:t>
    </dgm:pt>
    <dgm:pt modelId="{76FD978E-47B4-455C-AA74-51CF7852C5B2}" type="sibTrans" cxnId="{9A743D23-40FB-43E6-BDCF-A40D51EA080F}">
      <dgm:prSet/>
      <dgm:spPr/>
      <dgm:t>
        <a:bodyPr/>
        <a:lstStyle/>
        <a:p>
          <a:endParaRPr lang="fr-FR"/>
        </a:p>
      </dgm:t>
    </dgm:pt>
    <dgm:pt modelId="{33D2AAB3-4A81-47D7-B38D-E4190A575C4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noProof="0" dirty="0"/>
            <a:t>Keine Befragung der Personalvertretung </a:t>
          </a:r>
          <a:endParaRPr lang="de-DE" sz="800" noProof="0" dirty="0"/>
        </a:p>
      </dgm:t>
    </dgm:pt>
    <dgm:pt modelId="{20127D92-2B9C-48BC-AE63-880F8A341395}" type="parTrans" cxnId="{64D67AB9-0DDC-4737-8B5F-E1A349643E0D}">
      <dgm:prSet/>
      <dgm:spPr/>
      <dgm:t>
        <a:bodyPr/>
        <a:lstStyle/>
        <a:p>
          <a:endParaRPr lang="fr-FR"/>
        </a:p>
      </dgm:t>
    </dgm:pt>
    <dgm:pt modelId="{703518AA-3141-4239-9D24-D4416660C934}" type="sibTrans" cxnId="{64D67AB9-0DDC-4737-8B5F-E1A349643E0D}">
      <dgm:prSet/>
      <dgm:spPr/>
      <dgm:t>
        <a:bodyPr/>
        <a:lstStyle/>
        <a:p>
          <a:endParaRPr lang="fr-FR"/>
        </a:p>
      </dgm:t>
    </dgm:pt>
    <dgm:pt modelId="{5A20B6A3-68A9-4925-A3C3-2ADA96C6D78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noProof="0" dirty="0"/>
            <a:t>Befragung der Personalvertretung </a:t>
          </a:r>
          <a:endParaRPr lang="de-DE" sz="700" noProof="0" dirty="0"/>
        </a:p>
      </dgm:t>
    </dgm:pt>
    <dgm:pt modelId="{B5398512-F50A-4E67-AEFC-E09BE76D920E}" type="parTrans" cxnId="{9961CE91-3C7C-4120-AA78-324630AE388F}">
      <dgm:prSet/>
      <dgm:spPr/>
      <dgm:t>
        <a:bodyPr/>
        <a:lstStyle/>
        <a:p>
          <a:endParaRPr lang="fr-FR"/>
        </a:p>
      </dgm:t>
    </dgm:pt>
    <dgm:pt modelId="{EB7583B9-ACFB-41F1-93B7-A469823FDD2A}" type="sibTrans" cxnId="{9961CE91-3C7C-4120-AA78-324630AE388F}">
      <dgm:prSet/>
      <dgm:spPr/>
      <dgm:t>
        <a:bodyPr/>
        <a:lstStyle/>
        <a:p>
          <a:endParaRPr lang="fr-FR"/>
        </a:p>
      </dgm:t>
    </dgm:pt>
    <dgm:pt modelId="{C5B59785-8B2D-463E-8D30-FD82CDCFE81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Tx/>
            <a:buNone/>
          </a:pPr>
          <a:endParaRPr lang="de-DE" sz="1400" noProof="0" dirty="0"/>
        </a:p>
      </dgm:t>
    </dgm:pt>
    <dgm:pt modelId="{EBEF4B70-E0DF-467A-8200-5CCC51849E2B}" type="parTrans" cxnId="{82B92A6C-AA43-4217-95BC-857319BA0923}">
      <dgm:prSet/>
      <dgm:spPr/>
      <dgm:t>
        <a:bodyPr/>
        <a:lstStyle/>
        <a:p>
          <a:endParaRPr lang="fr-FR"/>
        </a:p>
      </dgm:t>
    </dgm:pt>
    <dgm:pt modelId="{EE6AFA58-F5C3-4BB8-98C8-8D58F02FC316}" type="sibTrans" cxnId="{82B92A6C-AA43-4217-95BC-857319BA0923}">
      <dgm:prSet/>
      <dgm:spPr/>
      <dgm:t>
        <a:bodyPr/>
        <a:lstStyle/>
        <a:p>
          <a:endParaRPr lang="fr-FR"/>
        </a:p>
      </dgm:t>
    </dgm:pt>
    <dgm:pt modelId="{31415878-EE8F-4475-8446-3190FAF4A60E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de-DE" sz="1400" noProof="0" dirty="0"/>
            <a:t>Seriöser Versuch der internen oder externen Wiedereingliederung</a:t>
          </a:r>
        </a:p>
      </dgm:t>
    </dgm:pt>
    <dgm:pt modelId="{CB492FAC-E221-4E4A-9ADC-ED623A2AF025}" type="parTrans" cxnId="{37F469B5-FB99-4E6B-BBB8-30FDFA56C09F}">
      <dgm:prSet/>
      <dgm:spPr/>
      <dgm:t>
        <a:bodyPr/>
        <a:lstStyle/>
        <a:p>
          <a:endParaRPr lang="fr-FR"/>
        </a:p>
      </dgm:t>
    </dgm:pt>
    <dgm:pt modelId="{78C1FA45-3369-4B20-8D98-BDB1F0889B38}" type="sibTrans" cxnId="{37F469B5-FB99-4E6B-BBB8-30FDFA56C09F}">
      <dgm:prSet/>
      <dgm:spPr/>
      <dgm:t>
        <a:bodyPr/>
        <a:lstStyle/>
        <a:p>
          <a:endParaRPr lang="fr-FR"/>
        </a:p>
      </dgm:t>
    </dgm:pt>
    <dgm:pt modelId="{09CB396B-D78C-4A43-8D07-BE8946DF583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de-DE" sz="1000" noProof="0" dirty="0"/>
        </a:p>
      </dgm:t>
    </dgm:pt>
    <dgm:pt modelId="{EB006A27-3C0E-494B-8E15-F4DE91F8372B}" type="parTrans" cxnId="{817BE48F-4CA4-4760-9D8B-3954CF3F8496}">
      <dgm:prSet/>
      <dgm:spPr/>
      <dgm:t>
        <a:bodyPr/>
        <a:lstStyle/>
        <a:p>
          <a:endParaRPr lang="fr-FR"/>
        </a:p>
      </dgm:t>
    </dgm:pt>
    <dgm:pt modelId="{B3A438F3-E0A2-4555-A978-EB243A29512A}" type="sibTrans" cxnId="{817BE48F-4CA4-4760-9D8B-3954CF3F8496}">
      <dgm:prSet/>
      <dgm:spPr/>
      <dgm:t>
        <a:bodyPr/>
        <a:lstStyle/>
        <a:p>
          <a:endParaRPr lang="fr-FR"/>
        </a:p>
      </dgm:t>
    </dgm:pt>
    <dgm:pt modelId="{694D1E53-F592-43C4-B6D0-9BABEFAEECD8}">
      <dgm:prSet custT="1"/>
      <dgm:spPr/>
      <dgm:t>
        <a:bodyPr/>
        <a:lstStyle/>
        <a:p>
          <a:pPr marL="357188" indent="-176213"/>
          <a:r>
            <a:rPr lang="de-DE" sz="1400" noProof="0" dirty="0"/>
            <a:t>Dauer der Betriebszugehörigkeit</a:t>
          </a:r>
        </a:p>
      </dgm:t>
    </dgm:pt>
    <dgm:pt modelId="{C1274499-8D06-451B-B617-6537E0918604}" type="parTrans" cxnId="{10E20A5A-C699-4B5E-8844-7BDF3F5A871F}">
      <dgm:prSet/>
      <dgm:spPr/>
      <dgm:t>
        <a:bodyPr/>
        <a:lstStyle/>
        <a:p>
          <a:endParaRPr lang="fr-FR"/>
        </a:p>
      </dgm:t>
    </dgm:pt>
    <dgm:pt modelId="{530030D3-DFE8-4DDD-AF2D-34657708DBAC}" type="sibTrans" cxnId="{10E20A5A-C699-4B5E-8844-7BDF3F5A871F}">
      <dgm:prSet/>
      <dgm:spPr/>
      <dgm:t>
        <a:bodyPr/>
        <a:lstStyle/>
        <a:p>
          <a:endParaRPr lang="fr-FR"/>
        </a:p>
      </dgm:t>
    </dgm:pt>
    <dgm:pt modelId="{A9216988-7111-4B51-8CA4-DC1F68CDF202}">
      <dgm:prSet custT="1"/>
      <dgm:spPr/>
      <dgm:t>
        <a:bodyPr/>
        <a:lstStyle/>
        <a:p>
          <a:pPr marL="357188" indent="-176213"/>
          <a:r>
            <a:rPr lang="de-DE" sz="1400" noProof="0" dirty="0"/>
            <a:t>Alter, Behinderung...</a:t>
          </a:r>
        </a:p>
      </dgm:t>
    </dgm:pt>
    <dgm:pt modelId="{525DFE0A-3CF5-4CD1-8DA3-D3AFDE2E43AA}" type="parTrans" cxnId="{6840BCBA-2A24-48FF-B3FA-583D84416909}">
      <dgm:prSet/>
      <dgm:spPr/>
      <dgm:t>
        <a:bodyPr/>
        <a:lstStyle/>
        <a:p>
          <a:endParaRPr lang="fr-FR"/>
        </a:p>
      </dgm:t>
    </dgm:pt>
    <dgm:pt modelId="{F40AEE9C-9890-4238-956D-9B16D188A463}" type="sibTrans" cxnId="{6840BCBA-2A24-48FF-B3FA-583D84416909}">
      <dgm:prSet/>
      <dgm:spPr/>
      <dgm:t>
        <a:bodyPr/>
        <a:lstStyle/>
        <a:p>
          <a:endParaRPr lang="fr-FR"/>
        </a:p>
      </dgm:t>
    </dgm:pt>
    <dgm:pt modelId="{66A38CDC-FB1F-4164-86C3-AA6B85916A38}">
      <dgm:prSet custT="1"/>
      <dgm:spPr/>
      <dgm:t>
        <a:bodyPr/>
        <a:lstStyle/>
        <a:p>
          <a:pPr marL="357188" indent="-176213"/>
          <a:r>
            <a:rPr lang="de-DE" sz="1400" noProof="0" dirty="0"/>
            <a:t>berufliche Qualifikation</a:t>
          </a:r>
        </a:p>
      </dgm:t>
    </dgm:pt>
    <dgm:pt modelId="{A2B6FF8B-7792-43C1-AB3C-06A835CC2838}" type="parTrans" cxnId="{292005BD-2215-405F-9FB9-5E2555E7AF7E}">
      <dgm:prSet/>
      <dgm:spPr/>
      <dgm:t>
        <a:bodyPr/>
        <a:lstStyle/>
        <a:p>
          <a:endParaRPr lang="fr-FR"/>
        </a:p>
      </dgm:t>
    </dgm:pt>
    <dgm:pt modelId="{6A5B0A4C-A958-4B0C-9E19-D48047931FF3}" type="sibTrans" cxnId="{292005BD-2215-405F-9FB9-5E2555E7AF7E}">
      <dgm:prSet/>
      <dgm:spPr/>
      <dgm:t>
        <a:bodyPr/>
        <a:lstStyle/>
        <a:p>
          <a:endParaRPr lang="fr-FR"/>
        </a:p>
      </dgm:t>
    </dgm:pt>
    <dgm:pt modelId="{C792DD1F-5A8E-4323-A883-9D7852A56E4D}">
      <dgm:prSet/>
      <dgm:spPr/>
      <dgm:t>
        <a:bodyPr/>
        <a:lstStyle/>
        <a:p>
          <a:endParaRPr lang="fr-FR"/>
        </a:p>
      </dgm:t>
    </dgm:pt>
    <dgm:pt modelId="{72C8F4E1-1155-4F29-BF39-BBFB4DA5FA34}" type="sibTrans" cxnId="{B20F60A8-20EE-4C23-B862-EEA833D588D1}">
      <dgm:prSet/>
      <dgm:spPr/>
      <dgm:t>
        <a:bodyPr/>
        <a:lstStyle/>
        <a:p>
          <a:endParaRPr lang="fr-FR"/>
        </a:p>
      </dgm:t>
    </dgm:pt>
    <dgm:pt modelId="{BC5CB0FB-AC62-4404-8CB3-993861BB4424}" type="parTrans" cxnId="{B20F60A8-20EE-4C23-B862-EEA833D588D1}">
      <dgm:prSet/>
      <dgm:spPr/>
      <dgm:t>
        <a:bodyPr/>
        <a:lstStyle/>
        <a:p>
          <a:endParaRPr lang="fr-FR"/>
        </a:p>
      </dgm:t>
    </dgm:pt>
    <dgm:pt modelId="{90613E25-7439-4782-9A18-F4D718D70288}">
      <dgm:prSet/>
      <dgm:spPr/>
      <dgm:t>
        <a:bodyPr/>
        <a:lstStyle/>
        <a:p>
          <a:endParaRPr lang="fr-FR"/>
        </a:p>
      </dgm:t>
    </dgm:pt>
    <dgm:pt modelId="{547ADE11-F247-4C24-83B0-0CA6B49CA87D}" type="sibTrans" cxnId="{C22C65BF-B1ED-4D14-A185-0C799D9D649B}">
      <dgm:prSet/>
      <dgm:spPr/>
      <dgm:t>
        <a:bodyPr/>
        <a:lstStyle/>
        <a:p>
          <a:endParaRPr lang="fr-FR"/>
        </a:p>
      </dgm:t>
    </dgm:pt>
    <dgm:pt modelId="{6C291480-495F-460B-9BCB-1DCE87EB9608}" type="parTrans" cxnId="{C22C65BF-B1ED-4D14-A185-0C799D9D649B}">
      <dgm:prSet/>
      <dgm:spPr/>
      <dgm:t>
        <a:bodyPr/>
        <a:lstStyle/>
        <a:p>
          <a:endParaRPr lang="fr-FR"/>
        </a:p>
      </dgm:t>
    </dgm:pt>
    <dgm:pt modelId="{202397F2-3967-4FA7-8712-EF64F7062FB2}">
      <dgm:prSet/>
      <dgm:spPr/>
      <dgm:t>
        <a:bodyPr/>
        <a:lstStyle/>
        <a:p>
          <a:endParaRPr lang="fr-FR"/>
        </a:p>
      </dgm:t>
    </dgm:pt>
    <dgm:pt modelId="{9A8D93BA-358B-4C80-9EA1-6CAD1DBC04F0}" type="sibTrans" cxnId="{801EF8C9-46F2-4335-AEF4-A3EC255DB7E3}">
      <dgm:prSet/>
      <dgm:spPr/>
      <dgm:t>
        <a:bodyPr/>
        <a:lstStyle/>
        <a:p>
          <a:endParaRPr lang="fr-FR"/>
        </a:p>
      </dgm:t>
    </dgm:pt>
    <dgm:pt modelId="{FAD40DF5-9AF9-4998-8679-01B49DE46832}" type="parTrans" cxnId="{801EF8C9-46F2-4335-AEF4-A3EC255DB7E3}">
      <dgm:prSet/>
      <dgm:spPr/>
      <dgm:t>
        <a:bodyPr/>
        <a:lstStyle/>
        <a:p>
          <a:endParaRPr lang="fr-FR"/>
        </a:p>
      </dgm:t>
    </dgm:pt>
    <dgm:pt modelId="{E120D2C6-418A-4D76-9304-96129F17C5D0}">
      <dgm:prSet/>
      <dgm:spPr/>
      <dgm:t>
        <a:bodyPr/>
        <a:lstStyle/>
        <a:p>
          <a:endParaRPr lang="fr-FR" dirty="0"/>
        </a:p>
      </dgm:t>
    </dgm:pt>
    <dgm:pt modelId="{855D250D-8C75-4DE8-87A7-D79AA6E41CF1}" type="sibTrans" cxnId="{FFC663D6-5D7F-4601-A491-8AA16F134D78}">
      <dgm:prSet/>
      <dgm:spPr/>
      <dgm:t>
        <a:bodyPr/>
        <a:lstStyle/>
        <a:p>
          <a:endParaRPr lang="fr-FR"/>
        </a:p>
      </dgm:t>
    </dgm:pt>
    <dgm:pt modelId="{023C0A5C-D7CA-4A56-8A7A-EAD596876B5C}" type="parTrans" cxnId="{FFC663D6-5D7F-4601-A491-8AA16F134D78}">
      <dgm:prSet/>
      <dgm:spPr/>
      <dgm:t>
        <a:bodyPr/>
        <a:lstStyle/>
        <a:p>
          <a:endParaRPr lang="fr-FR"/>
        </a:p>
      </dgm:t>
    </dgm:pt>
    <dgm:pt modelId="{FCE1DCE8-8857-4A2B-B2F8-C87D2E0127C9}">
      <dgm:prSet/>
      <dgm:spPr/>
      <dgm:t>
        <a:bodyPr/>
        <a:lstStyle/>
        <a:p>
          <a:endParaRPr lang="fr-FR"/>
        </a:p>
      </dgm:t>
    </dgm:pt>
    <dgm:pt modelId="{7A97A37F-3A86-4676-91DF-BF3CD4E29A47}" type="sibTrans" cxnId="{60112904-C986-49FB-9F83-187BD450E8DE}">
      <dgm:prSet/>
      <dgm:spPr/>
      <dgm:t>
        <a:bodyPr/>
        <a:lstStyle/>
        <a:p>
          <a:endParaRPr lang="fr-FR"/>
        </a:p>
      </dgm:t>
    </dgm:pt>
    <dgm:pt modelId="{B098EBA6-B186-4BC2-9A33-C337D728DA91}" type="parTrans" cxnId="{60112904-C986-49FB-9F83-187BD450E8DE}">
      <dgm:prSet/>
      <dgm:spPr/>
      <dgm:t>
        <a:bodyPr/>
        <a:lstStyle/>
        <a:p>
          <a:endParaRPr lang="fr-FR"/>
        </a:p>
      </dgm:t>
    </dgm:pt>
    <dgm:pt modelId="{A18047E1-17CF-4F21-AA0F-8768EA26F199}" type="pres">
      <dgm:prSet presAssocID="{9BF4E78D-B814-4E1D-9D37-EA3CAA583AE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AEC4E3-4D59-418E-BEF3-D7AA1DEC1214}" type="pres">
      <dgm:prSet presAssocID="{9BF4E78D-B814-4E1D-9D37-EA3CAA583AEE}" presName="children" presStyleCnt="0"/>
      <dgm:spPr/>
    </dgm:pt>
    <dgm:pt modelId="{F920431A-4E8E-4671-A1A2-B4D666F971F1}" type="pres">
      <dgm:prSet presAssocID="{9BF4E78D-B814-4E1D-9D37-EA3CAA583AEE}" presName="child1group" presStyleCnt="0"/>
      <dgm:spPr/>
    </dgm:pt>
    <dgm:pt modelId="{40F81B14-6136-4A3D-B18B-F862F499BBF7}" type="pres">
      <dgm:prSet presAssocID="{9BF4E78D-B814-4E1D-9D37-EA3CAA583AEE}" presName="child1" presStyleLbl="bgAcc1" presStyleIdx="0" presStyleCnt="4" custScaleX="110193" custLinFactNeighborX="-15620"/>
      <dgm:spPr/>
      <dgm:t>
        <a:bodyPr/>
        <a:lstStyle/>
        <a:p>
          <a:endParaRPr lang="de-DE"/>
        </a:p>
      </dgm:t>
    </dgm:pt>
    <dgm:pt modelId="{ACBE803B-B06C-4908-9EC4-CD4DB5F87582}" type="pres">
      <dgm:prSet presAssocID="{9BF4E78D-B814-4E1D-9D37-EA3CAA583AE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A0B40D-2B70-41A0-A9DD-DAB42A85F5E9}" type="pres">
      <dgm:prSet presAssocID="{9BF4E78D-B814-4E1D-9D37-EA3CAA583AEE}" presName="child2group" presStyleCnt="0"/>
      <dgm:spPr/>
    </dgm:pt>
    <dgm:pt modelId="{3F8A7DE7-F6B0-4FED-9456-C244CE134763}" type="pres">
      <dgm:prSet presAssocID="{9BF4E78D-B814-4E1D-9D37-EA3CAA583AEE}" presName="child2" presStyleLbl="bgAcc1" presStyleIdx="1" presStyleCnt="4" custScaleX="131954" custLinFactNeighborX="11340"/>
      <dgm:spPr/>
      <dgm:t>
        <a:bodyPr/>
        <a:lstStyle/>
        <a:p>
          <a:endParaRPr lang="de-DE"/>
        </a:p>
      </dgm:t>
    </dgm:pt>
    <dgm:pt modelId="{9EF1F899-C546-497E-9E1E-A7E2CA0465D9}" type="pres">
      <dgm:prSet presAssocID="{9BF4E78D-B814-4E1D-9D37-EA3CAA583AE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B4D6D1-7DCE-46BA-8162-C4D6D1AED4B4}" type="pres">
      <dgm:prSet presAssocID="{9BF4E78D-B814-4E1D-9D37-EA3CAA583AEE}" presName="child3group" presStyleCnt="0"/>
      <dgm:spPr/>
    </dgm:pt>
    <dgm:pt modelId="{7B3105CA-A8EF-45EA-A919-ED4F0BCEF575}" type="pres">
      <dgm:prSet presAssocID="{9BF4E78D-B814-4E1D-9D37-EA3CAA583AEE}" presName="child3" presStyleLbl="bgAcc1" presStyleIdx="2" presStyleCnt="4" custScaleX="105666" custScaleY="82381" custLinFactNeighborX="20973" custLinFactNeighborY="-17319"/>
      <dgm:spPr/>
      <dgm:t>
        <a:bodyPr/>
        <a:lstStyle/>
        <a:p>
          <a:endParaRPr lang="de-DE"/>
        </a:p>
      </dgm:t>
    </dgm:pt>
    <dgm:pt modelId="{7972EA93-1740-49EF-A239-ABF53A49AD1C}" type="pres">
      <dgm:prSet presAssocID="{9BF4E78D-B814-4E1D-9D37-EA3CAA583AE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168E533-9DF5-4223-A0AE-66A32A66FF0C}" type="pres">
      <dgm:prSet presAssocID="{9BF4E78D-B814-4E1D-9D37-EA3CAA583AEE}" presName="child4group" presStyleCnt="0"/>
      <dgm:spPr/>
    </dgm:pt>
    <dgm:pt modelId="{7F226CC5-81FB-48BE-94BD-98F59012D781}" type="pres">
      <dgm:prSet presAssocID="{9BF4E78D-B814-4E1D-9D37-EA3CAA583AEE}" presName="child4" presStyleLbl="bgAcc1" presStyleIdx="3" presStyleCnt="4" custScaleX="111087" custScaleY="76775" custLinFactNeighborX="-12758" custLinFactNeighborY="-15179"/>
      <dgm:spPr/>
      <dgm:t>
        <a:bodyPr/>
        <a:lstStyle/>
        <a:p>
          <a:endParaRPr lang="de-DE"/>
        </a:p>
      </dgm:t>
    </dgm:pt>
    <dgm:pt modelId="{8B12185D-7034-4A1C-82CC-C6E187DA0B1C}" type="pres">
      <dgm:prSet presAssocID="{9BF4E78D-B814-4E1D-9D37-EA3CAA583AE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6E289AF-B4CB-4645-BAF0-2D4484E8FF25}" type="pres">
      <dgm:prSet presAssocID="{9BF4E78D-B814-4E1D-9D37-EA3CAA583AEE}" presName="childPlaceholder" presStyleCnt="0"/>
      <dgm:spPr/>
    </dgm:pt>
    <dgm:pt modelId="{0C237D99-21F6-4B63-A43F-D4A0F60829C9}" type="pres">
      <dgm:prSet presAssocID="{9BF4E78D-B814-4E1D-9D37-EA3CAA583AEE}" presName="circle" presStyleCnt="0"/>
      <dgm:spPr/>
    </dgm:pt>
    <dgm:pt modelId="{0D64127B-10F9-431D-8115-1FBAC3FB37EB}" type="pres">
      <dgm:prSet presAssocID="{9BF4E78D-B814-4E1D-9D37-EA3CAA583AE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458299E-D12A-443B-AFF4-1E1455328D44}" type="pres">
      <dgm:prSet presAssocID="{9BF4E78D-B814-4E1D-9D37-EA3CAA583AE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AB4DD8C-21DE-44AB-A2E6-B6B162200E1F}" type="pres">
      <dgm:prSet presAssocID="{9BF4E78D-B814-4E1D-9D37-EA3CAA583AEE}" presName="quadrant3" presStyleLbl="node1" presStyleIdx="2" presStyleCnt="4" custLinFactNeighborY="26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1A927D-99D3-452D-8818-4A0955845142}" type="pres">
      <dgm:prSet presAssocID="{9BF4E78D-B814-4E1D-9D37-EA3CAA583AE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AF5497-2F96-4967-9340-73C66B9AF92C}" type="pres">
      <dgm:prSet presAssocID="{9BF4E78D-B814-4E1D-9D37-EA3CAA583AEE}" presName="quadrantPlaceholder" presStyleCnt="0"/>
      <dgm:spPr/>
    </dgm:pt>
    <dgm:pt modelId="{5B654E6D-8DF9-4E7D-8816-1F17DBA7F8F5}" type="pres">
      <dgm:prSet presAssocID="{9BF4E78D-B814-4E1D-9D37-EA3CAA583AEE}" presName="center1" presStyleLbl="fgShp" presStyleIdx="0" presStyleCnt="2"/>
      <dgm:spPr>
        <a:noFill/>
        <a:ln>
          <a:noFill/>
        </a:ln>
      </dgm:spPr>
    </dgm:pt>
    <dgm:pt modelId="{91BB5F36-0B1A-48AD-BD81-208A44AFE538}" type="pres">
      <dgm:prSet presAssocID="{9BF4E78D-B814-4E1D-9D37-EA3CAA583AEE}" presName="center2" presStyleLbl="fgShp" presStyleIdx="1" presStyleCnt="2"/>
      <dgm:spPr>
        <a:noFill/>
        <a:ln>
          <a:noFill/>
        </a:ln>
      </dgm:spPr>
    </dgm:pt>
  </dgm:ptLst>
  <dgm:cxnLst>
    <dgm:cxn modelId="{443CC088-7C5D-44DF-9D78-7CBC13356467}" type="presOf" srcId="{23DCCEF9-94D7-4273-B628-D6C9590A7057}" destId="{6AB4DD8C-21DE-44AB-A2E6-B6B162200E1F}" srcOrd="0" destOrd="0" presId="urn:microsoft.com/office/officeart/2005/8/layout/cycle4"/>
    <dgm:cxn modelId="{C5F88DDB-A958-48F8-80DC-C68E47A94F2E}" type="presOf" srcId="{9BF4E78D-B814-4E1D-9D37-EA3CAA583AEE}" destId="{A18047E1-17CF-4F21-AA0F-8768EA26F199}" srcOrd="0" destOrd="0" presId="urn:microsoft.com/office/officeart/2005/8/layout/cycle4"/>
    <dgm:cxn modelId="{9ABE8BD4-24A6-416B-AFCB-4DD9657524EB}" type="presOf" srcId="{05086E0C-108C-4A24-A11C-703A61637F6B}" destId="{331A927D-99D3-452D-8818-4A0955845142}" srcOrd="0" destOrd="0" presId="urn:microsoft.com/office/officeart/2005/8/layout/cycle4"/>
    <dgm:cxn modelId="{FFC663D6-5D7F-4601-A491-8AA16F134D78}" srcId="{9BF4E78D-B814-4E1D-9D37-EA3CAA583AEE}" destId="{E120D2C6-418A-4D76-9304-96129F17C5D0}" srcOrd="4" destOrd="0" parTransId="{023C0A5C-D7CA-4A56-8A7A-EAD596876B5C}" sibTransId="{855D250D-8C75-4DE8-87A7-D79AA6E41CF1}"/>
    <dgm:cxn modelId="{6FFEE328-C82D-4E8A-84EF-F643C3CB470B}" type="presOf" srcId="{694D1E53-F592-43C4-B6D0-9BABEFAEECD8}" destId="{9EF1F899-C546-497E-9E1E-A7E2CA0465D9}" srcOrd="1" destOrd="1" presId="urn:microsoft.com/office/officeart/2005/8/layout/cycle4"/>
    <dgm:cxn modelId="{84ED1612-57EE-4517-8A98-87DD6DCB9B2B}" type="presOf" srcId="{A9216988-7111-4B51-8CA4-DC1F68CDF202}" destId="{9EF1F899-C546-497E-9E1E-A7E2CA0465D9}" srcOrd="1" destOrd="2" presId="urn:microsoft.com/office/officeart/2005/8/layout/cycle4"/>
    <dgm:cxn modelId="{B20F60A8-20EE-4C23-B862-EEA833D588D1}" srcId="{9BF4E78D-B814-4E1D-9D37-EA3CAA583AEE}" destId="{C792DD1F-5A8E-4323-A883-9D7852A56E4D}" srcOrd="8" destOrd="0" parTransId="{BC5CB0FB-AC62-4404-8CB3-993861BB4424}" sibTransId="{72C8F4E1-1155-4F29-BF39-BBFB4DA5FA34}"/>
    <dgm:cxn modelId="{32A51379-BBAC-4679-BEEA-E929D0B055A5}" type="presOf" srcId="{31415878-EE8F-4475-8446-3190FAF4A60E}" destId="{ACBE803B-B06C-4908-9EC4-CD4DB5F87582}" srcOrd="1" destOrd="2" presId="urn:microsoft.com/office/officeart/2005/8/layout/cycle4"/>
    <dgm:cxn modelId="{A56742E7-5829-420B-BCBF-54AAA03F6924}" srcId="{9BF4E78D-B814-4E1D-9D37-EA3CAA583AEE}" destId="{23DCCEF9-94D7-4273-B628-D6C9590A7057}" srcOrd="2" destOrd="0" parTransId="{93C4E680-3B87-4DA6-B114-9551D9F9D38D}" sibTransId="{6A9B5881-BC84-4754-A69E-5CC1363D7B6F}"/>
    <dgm:cxn modelId="{C5CD52D3-756A-4461-819F-1094BA734E46}" srcId="{22D3EE00-A172-41E2-94D6-21944B77C3C7}" destId="{D2EEB217-F7C4-4C48-BE4D-A1D0B5F9C6BA}" srcOrd="0" destOrd="0" parTransId="{A5CCCBAA-AD2A-4933-B507-109D919059B3}" sibTransId="{53407065-E8CC-45DE-9B64-3C053E161230}"/>
    <dgm:cxn modelId="{AD6727E2-BC46-40FE-9F36-1CB9B90DF017}" srcId="{9BF4E78D-B814-4E1D-9D37-EA3CAA583AEE}" destId="{92CD439E-6780-4E21-92C7-7CC95F59DAA0}" srcOrd="0" destOrd="0" parTransId="{E933E416-93D3-4CB1-84EF-E57F427E07D8}" sibTransId="{64D91F27-570F-481C-87F9-2AAA433FCDE3}"/>
    <dgm:cxn modelId="{49599135-E5AF-430F-A2F1-57BE95D122CE}" type="presOf" srcId="{22D3EE00-A172-41E2-94D6-21944B77C3C7}" destId="{0458299E-D12A-443B-AFF4-1E1455328D44}" srcOrd="0" destOrd="0" presId="urn:microsoft.com/office/officeart/2005/8/layout/cycle4"/>
    <dgm:cxn modelId="{3B71F9C8-64DE-4F7C-81F3-63E768F20DA1}" type="presOf" srcId="{09CB396B-D78C-4A43-8D07-BE8946DF5831}" destId="{40F81B14-6136-4A3D-B18B-F862F499BBF7}" srcOrd="0" destOrd="1" presId="urn:microsoft.com/office/officeart/2005/8/layout/cycle4"/>
    <dgm:cxn modelId="{FFE49190-8010-4EB1-969D-13424461C9FC}" type="presOf" srcId="{5A20B6A3-68A9-4925-A3C3-2ADA96C6D78E}" destId="{8B12185D-7034-4A1C-82CC-C6E187DA0B1C}" srcOrd="1" destOrd="0" presId="urn:microsoft.com/office/officeart/2005/8/layout/cycle4"/>
    <dgm:cxn modelId="{574758AE-1811-4B34-A105-9C90389297F0}" type="presOf" srcId="{09CB396B-D78C-4A43-8D07-BE8946DF5831}" destId="{ACBE803B-B06C-4908-9EC4-CD4DB5F87582}" srcOrd="1" destOrd="1" presId="urn:microsoft.com/office/officeart/2005/8/layout/cycle4"/>
    <dgm:cxn modelId="{C22C65BF-B1ED-4D14-A185-0C799D9D649B}" srcId="{9BF4E78D-B814-4E1D-9D37-EA3CAA583AEE}" destId="{90613E25-7439-4782-9A18-F4D718D70288}" srcOrd="7" destOrd="0" parTransId="{6C291480-495F-460B-9BCB-1DCE87EB9608}" sibTransId="{547ADE11-F247-4C24-83B0-0CA6B49CA87D}"/>
    <dgm:cxn modelId="{10E20A5A-C699-4B5E-8844-7BDF3F5A871F}" srcId="{22D3EE00-A172-41E2-94D6-21944B77C3C7}" destId="{694D1E53-F592-43C4-B6D0-9BABEFAEECD8}" srcOrd="1" destOrd="0" parTransId="{C1274499-8D06-451B-B617-6537E0918604}" sibTransId="{530030D3-DFE8-4DDD-AF2D-34657708DBAC}"/>
    <dgm:cxn modelId="{B52530E9-E3FB-4ADE-9034-0726ACFE19FB}" type="presOf" srcId="{5A20B6A3-68A9-4925-A3C3-2ADA96C6D78E}" destId="{7F226CC5-81FB-48BE-94BD-98F59012D781}" srcOrd="0" destOrd="0" presId="urn:microsoft.com/office/officeart/2005/8/layout/cycle4"/>
    <dgm:cxn modelId="{AAE4582F-A2D2-454A-8509-0EF79CAF82FB}" type="presOf" srcId="{D2EEB217-F7C4-4C48-BE4D-A1D0B5F9C6BA}" destId="{9EF1F899-C546-497E-9E1E-A7E2CA0465D9}" srcOrd="1" destOrd="0" presId="urn:microsoft.com/office/officeart/2005/8/layout/cycle4"/>
    <dgm:cxn modelId="{9961CE91-3C7C-4120-AA78-324630AE388F}" srcId="{05086E0C-108C-4A24-A11C-703A61637F6B}" destId="{5A20B6A3-68A9-4925-A3C3-2ADA96C6D78E}" srcOrd="0" destOrd="0" parTransId="{B5398512-F50A-4E67-AEFC-E09BE76D920E}" sibTransId="{EB7583B9-ACFB-41F1-93B7-A469823FDD2A}"/>
    <dgm:cxn modelId="{684615A1-B4C5-4AA4-A14B-013F3C518B87}" type="presOf" srcId="{694D1E53-F592-43C4-B6D0-9BABEFAEECD8}" destId="{3F8A7DE7-F6B0-4FED-9456-C244CE134763}" srcOrd="0" destOrd="1" presId="urn:microsoft.com/office/officeart/2005/8/layout/cycle4"/>
    <dgm:cxn modelId="{745811E4-66AF-4928-900F-A4309727A895}" type="presOf" srcId="{66A38CDC-FB1F-4164-86C3-AA6B85916A38}" destId="{3F8A7DE7-F6B0-4FED-9456-C244CE134763}" srcOrd="0" destOrd="3" presId="urn:microsoft.com/office/officeart/2005/8/layout/cycle4"/>
    <dgm:cxn modelId="{D378C337-7BBF-4343-8E6F-82CCECF32BD9}" type="presOf" srcId="{33D2AAB3-4A81-47D7-B38D-E4190A575C46}" destId="{7972EA93-1740-49EF-A239-ABF53A49AD1C}" srcOrd="1" destOrd="0" presId="urn:microsoft.com/office/officeart/2005/8/layout/cycle4"/>
    <dgm:cxn modelId="{292005BD-2215-405F-9FB9-5E2555E7AF7E}" srcId="{22D3EE00-A172-41E2-94D6-21944B77C3C7}" destId="{66A38CDC-FB1F-4164-86C3-AA6B85916A38}" srcOrd="3" destOrd="0" parTransId="{A2B6FF8B-7792-43C1-AB3C-06A835CC2838}" sibTransId="{6A5B0A4C-A958-4B0C-9E19-D48047931FF3}"/>
    <dgm:cxn modelId="{BA59DD85-6E36-4095-97F9-25147697B6ED}" type="presOf" srcId="{66A38CDC-FB1F-4164-86C3-AA6B85916A38}" destId="{9EF1F899-C546-497E-9E1E-A7E2CA0465D9}" srcOrd="1" destOrd="3" presId="urn:microsoft.com/office/officeart/2005/8/layout/cycle4"/>
    <dgm:cxn modelId="{60112904-C986-49FB-9F83-187BD450E8DE}" srcId="{9BF4E78D-B814-4E1D-9D37-EA3CAA583AEE}" destId="{FCE1DCE8-8857-4A2B-B2F8-C87D2E0127C9}" srcOrd="5" destOrd="0" parTransId="{B098EBA6-B186-4BC2-9A33-C337D728DA91}" sibTransId="{7A97A37F-3A86-4676-91DF-BF3CD4E29A47}"/>
    <dgm:cxn modelId="{6840BCBA-2A24-48FF-B3FA-583D84416909}" srcId="{22D3EE00-A172-41E2-94D6-21944B77C3C7}" destId="{A9216988-7111-4B51-8CA4-DC1F68CDF202}" srcOrd="2" destOrd="0" parTransId="{525DFE0A-3CF5-4CD1-8DA3-D3AFDE2E43AA}" sibTransId="{F40AEE9C-9890-4238-956D-9B16D188A463}"/>
    <dgm:cxn modelId="{801EF8C9-46F2-4335-AEF4-A3EC255DB7E3}" srcId="{9BF4E78D-B814-4E1D-9D37-EA3CAA583AEE}" destId="{202397F2-3967-4FA7-8712-EF64F7062FB2}" srcOrd="6" destOrd="0" parTransId="{FAD40DF5-9AF9-4998-8679-01B49DE46832}" sibTransId="{9A8D93BA-358B-4C80-9EA1-6CAD1DBC04F0}"/>
    <dgm:cxn modelId="{33B1E8A2-8F13-4C43-BFA8-6943D3D2446E}" type="presOf" srcId="{C5B59785-8B2D-463E-8D30-FD82CDCFE81A}" destId="{ACBE803B-B06C-4908-9EC4-CD4DB5F87582}" srcOrd="1" destOrd="0" presId="urn:microsoft.com/office/officeart/2005/8/layout/cycle4"/>
    <dgm:cxn modelId="{926DA5DA-3F1D-4EAF-9A57-1CFF9ABB856B}" type="presOf" srcId="{C5B59785-8B2D-463E-8D30-FD82CDCFE81A}" destId="{40F81B14-6136-4A3D-B18B-F862F499BBF7}" srcOrd="0" destOrd="0" presId="urn:microsoft.com/office/officeart/2005/8/layout/cycle4"/>
    <dgm:cxn modelId="{04B58F95-C4A2-4376-BE11-812B9E826989}" srcId="{9BF4E78D-B814-4E1D-9D37-EA3CAA583AEE}" destId="{22D3EE00-A172-41E2-94D6-21944B77C3C7}" srcOrd="1" destOrd="0" parTransId="{A38D9FCA-6DA2-4990-9BA0-8A5B402BEF07}" sibTransId="{7908A627-7643-4C84-9B56-12AFB6A2D1EB}"/>
    <dgm:cxn modelId="{A76C721C-7B47-4B59-B8D4-A265A5C2006F}" type="presOf" srcId="{33D2AAB3-4A81-47D7-B38D-E4190A575C46}" destId="{7B3105CA-A8EF-45EA-A919-ED4F0BCEF575}" srcOrd="0" destOrd="0" presId="urn:microsoft.com/office/officeart/2005/8/layout/cycle4"/>
    <dgm:cxn modelId="{37F469B5-FB99-4E6B-BBB8-30FDFA56C09F}" srcId="{92CD439E-6780-4E21-92C7-7CC95F59DAA0}" destId="{31415878-EE8F-4475-8446-3190FAF4A60E}" srcOrd="2" destOrd="0" parTransId="{CB492FAC-E221-4E4A-9ADC-ED623A2AF025}" sibTransId="{78C1FA45-3369-4B20-8D98-BDB1F0889B38}"/>
    <dgm:cxn modelId="{319CA8FD-F9C5-40CF-A9D8-E5BE1EEE123B}" type="presOf" srcId="{92CD439E-6780-4E21-92C7-7CC95F59DAA0}" destId="{0D64127B-10F9-431D-8115-1FBAC3FB37EB}" srcOrd="0" destOrd="0" presId="urn:microsoft.com/office/officeart/2005/8/layout/cycle4"/>
    <dgm:cxn modelId="{82B92A6C-AA43-4217-95BC-857319BA0923}" srcId="{92CD439E-6780-4E21-92C7-7CC95F59DAA0}" destId="{C5B59785-8B2D-463E-8D30-FD82CDCFE81A}" srcOrd="0" destOrd="0" parTransId="{EBEF4B70-E0DF-467A-8200-5CCC51849E2B}" sibTransId="{EE6AFA58-F5C3-4BB8-98C8-8D58F02FC316}"/>
    <dgm:cxn modelId="{91D6875B-637E-4E10-A9F9-F74483CEEFBB}" type="presOf" srcId="{31415878-EE8F-4475-8446-3190FAF4A60E}" destId="{40F81B14-6136-4A3D-B18B-F862F499BBF7}" srcOrd="0" destOrd="2" presId="urn:microsoft.com/office/officeart/2005/8/layout/cycle4"/>
    <dgm:cxn modelId="{CCDFCEC0-33EE-4FE3-A400-DFDE3F19723C}" type="presOf" srcId="{A9216988-7111-4B51-8CA4-DC1F68CDF202}" destId="{3F8A7DE7-F6B0-4FED-9456-C244CE134763}" srcOrd="0" destOrd="2" presId="urn:microsoft.com/office/officeart/2005/8/layout/cycle4"/>
    <dgm:cxn modelId="{817BE48F-4CA4-4760-9D8B-3954CF3F8496}" srcId="{92CD439E-6780-4E21-92C7-7CC95F59DAA0}" destId="{09CB396B-D78C-4A43-8D07-BE8946DF5831}" srcOrd="1" destOrd="0" parTransId="{EB006A27-3C0E-494B-8E15-F4DE91F8372B}" sibTransId="{B3A438F3-E0A2-4555-A978-EB243A29512A}"/>
    <dgm:cxn modelId="{64D67AB9-0DDC-4737-8B5F-E1A349643E0D}" srcId="{23DCCEF9-94D7-4273-B628-D6C9590A7057}" destId="{33D2AAB3-4A81-47D7-B38D-E4190A575C46}" srcOrd="0" destOrd="0" parTransId="{20127D92-2B9C-48BC-AE63-880F8A341395}" sibTransId="{703518AA-3141-4239-9D24-D4416660C934}"/>
    <dgm:cxn modelId="{9A743D23-40FB-43E6-BDCF-A40D51EA080F}" srcId="{9BF4E78D-B814-4E1D-9D37-EA3CAA583AEE}" destId="{05086E0C-108C-4A24-A11C-703A61637F6B}" srcOrd="3" destOrd="0" parTransId="{2D39EFCA-BC0F-4485-9849-323F029F900F}" sibTransId="{76FD978E-47B4-455C-AA74-51CF7852C5B2}"/>
    <dgm:cxn modelId="{DBC7BB24-5C64-4057-9090-CD8FA2A8C14C}" type="presOf" srcId="{D2EEB217-F7C4-4C48-BE4D-A1D0B5F9C6BA}" destId="{3F8A7DE7-F6B0-4FED-9456-C244CE134763}" srcOrd="0" destOrd="0" presId="urn:microsoft.com/office/officeart/2005/8/layout/cycle4"/>
    <dgm:cxn modelId="{9CB5F261-42E8-4559-BC9B-C429D2F40D7B}" type="presParOf" srcId="{A18047E1-17CF-4F21-AA0F-8768EA26F199}" destId="{72AEC4E3-4D59-418E-BEF3-D7AA1DEC1214}" srcOrd="0" destOrd="0" presId="urn:microsoft.com/office/officeart/2005/8/layout/cycle4"/>
    <dgm:cxn modelId="{44514C1C-7BB9-48DA-A652-D5DAAF3AFE56}" type="presParOf" srcId="{72AEC4E3-4D59-418E-BEF3-D7AA1DEC1214}" destId="{F920431A-4E8E-4671-A1A2-B4D666F971F1}" srcOrd="0" destOrd="0" presId="urn:microsoft.com/office/officeart/2005/8/layout/cycle4"/>
    <dgm:cxn modelId="{7163679B-7B93-4FC7-BCBE-7A3AD8920BF9}" type="presParOf" srcId="{F920431A-4E8E-4671-A1A2-B4D666F971F1}" destId="{40F81B14-6136-4A3D-B18B-F862F499BBF7}" srcOrd="0" destOrd="0" presId="urn:microsoft.com/office/officeart/2005/8/layout/cycle4"/>
    <dgm:cxn modelId="{E69C4A6A-B9D9-465D-B68F-976B16D853EA}" type="presParOf" srcId="{F920431A-4E8E-4671-A1A2-B4D666F971F1}" destId="{ACBE803B-B06C-4908-9EC4-CD4DB5F87582}" srcOrd="1" destOrd="0" presId="urn:microsoft.com/office/officeart/2005/8/layout/cycle4"/>
    <dgm:cxn modelId="{7B02F788-FD45-4814-9CBD-58179B36094D}" type="presParOf" srcId="{72AEC4E3-4D59-418E-BEF3-D7AA1DEC1214}" destId="{94A0B40D-2B70-41A0-A9DD-DAB42A85F5E9}" srcOrd="1" destOrd="0" presId="urn:microsoft.com/office/officeart/2005/8/layout/cycle4"/>
    <dgm:cxn modelId="{39295FD4-F550-4071-939D-582E207F4685}" type="presParOf" srcId="{94A0B40D-2B70-41A0-A9DD-DAB42A85F5E9}" destId="{3F8A7DE7-F6B0-4FED-9456-C244CE134763}" srcOrd="0" destOrd="0" presId="urn:microsoft.com/office/officeart/2005/8/layout/cycle4"/>
    <dgm:cxn modelId="{76B34171-D6AE-46A9-8691-2B8577DD04CB}" type="presParOf" srcId="{94A0B40D-2B70-41A0-A9DD-DAB42A85F5E9}" destId="{9EF1F899-C546-497E-9E1E-A7E2CA0465D9}" srcOrd="1" destOrd="0" presId="urn:microsoft.com/office/officeart/2005/8/layout/cycle4"/>
    <dgm:cxn modelId="{5AD24F8A-82DF-4928-973E-3D88170EA11E}" type="presParOf" srcId="{72AEC4E3-4D59-418E-BEF3-D7AA1DEC1214}" destId="{17B4D6D1-7DCE-46BA-8162-C4D6D1AED4B4}" srcOrd="2" destOrd="0" presId="urn:microsoft.com/office/officeart/2005/8/layout/cycle4"/>
    <dgm:cxn modelId="{B7D5E354-0D93-4A63-9549-8B007D2F7F07}" type="presParOf" srcId="{17B4D6D1-7DCE-46BA-8162-C4D6D1AED4B4}" destId="{7B3105CA-A8EF-45EA-A919-ED4F0BCEF575}" srcOrd="0" destOrd="0" presId="urn:microsoft.com/office/officeart/2005/8/layout/cycle4"/>
    <dgm:cxn modelId="{59159964-50AF-40B8-9CE5-CEF7B467686C}" type="presParOf" srcId="{17B4D6D1-7DCE-46BA-8162-C4D6D1AED4B4}" destId="{7972EA93-1740-49EF-A239-ABF53A49AD1C}" srcOrd="1" destOrd="0" presId="urn:microsoft.com/office/officeart/2005/8/layout/cycle4"/>
    <dgm:cxn modelId="{C956F3A2-BFC3-4A68-8215-0BDEEE9B4345}" type="presParOf" srcId="{72AEC4E3-4D59-418E-BEF3-D7AA1DEC1214}" destId="{1168E533-9DF5-4223-A0AE-66A32A66FF0C}" srcOrd="3" destOrd="0" presId="urn:microsoft.com/office/officeart/2005/8/layout/cycle4"/>
    <dgm:cxn modelId="{33063644-A00B-4285-B74D-845AA9E57154}" type="presParOf" srcId="{1168E533-9DF5-4223-A0AE-66A32A66FF0C}" destId="{7F226CC5-81FB-48BE-94BD-98F59012D781}" srcOrd="0" destOrd="0" presId="urn:microsoft.com/office/officeart/2005/8/layout/cycle4"/>
    <dgm:cxn modelId="{40F9E4B4-20E9-4A62-8CD1-364CCDAE3229}" type="presParOf" srcId="{1168E533-9DF5-4223-A0AE-66A32A66FF0C}" destId="{8B12185D-7034-4A1C-82CC-C6E187DA0B1C}" srcOrd="1" destOrd="0" presId="urn:microsoft.com/office/officeart/2005/8/layout/cycle4"/>
    <dgm:cxn modelId="{E84351FC-B44A-4EB8-8376-7F9BD01F397F}" type="presParOf" srcId="{72AEC4E3-4D59-418E-BEF3-D7AA1DEC1214}" destId="{06E289AF-B4CB-4645-BAF0-2D4484E8FF25}" srcOrd="4" destOrd="0" presId="urn:microsoft.com/office/officeart/2005/8/layout/cycle4"/>
    <dgm:cxn modelId="{CE15B829-ABA8-4C0A-9B0F-89E2AD953D89}" type="presParOf" srcId="{A18047E1-17CF-4F21-AA0F-8768EA26F199}" destId="{0C237D99-21F6-4B63-A43F-D4A0F60829C9}" srcOrd="1" destOrd="0" presId="urn:microsoft.com/office/officeart/2005/8/layout/cycle4"/>
    <dgm:cxn modelId="{005BF712-0859-40EB-B39E-8195C404DB23}" type="presParOf" srcId="{0C237D99-21F6-4B63-A43F-D4A0F60829C9}" destId="{0D64127B-10F9-431D-8115-1FBAC3FB37EB}" srcOrd="0" destOrd="0" presId="urn:microsoft.com/office/officeart/2005/8/layout/cycle4"/>
    <dgm:cxn modelId="{C66B2398-DB00-4BA8-93C7-3B556C035BFC}" type="presParOf" srcId="{0C237D99-21F6-4B63-A43F-D4A0F60829C9}" destId="{0458299E-D12A-443B-AFF4-1E1455328D44}" srcOrd="1" destOrd="0" presId="urn:microsoft.com/office/officeart/2005/8/layout/cycle4"/>
    <dgm:cxn modelId="{23C2EC19-A533-4C75-9119-697E075C4247}" type="presParOf" srcId="{0C237D99-21F6-4B63-A43F-D4A0F60829C9}" destId="{6AB4DD8C-21DE-44AB-A2E6-B6B162200E1F}" srcOrd="2" destOrd="0" presId="urn:microsoft.com/office/officeart/2005/8/layout/cycle4"/>
    <dgm:cxn modelId="{6784F67C-D106-4C02-9593-426404A3EF78}" type="presParOf" srcId="{0C237D99-21F6-4B63-A43F-D4A0F60829C9}" destId="{331A927D-99D3-452D-8818-4A0955845142}" srcOrd="3" destOrd="0" presId="urn:microsoft.com/office/officeart/2005/8/layout/cycle4"/>
    <dgm:cxn modelId="{6638F8B2-BA43-4027-B915-29D6EFAE1D69}" type="presParOf" srcId="{0C237D99-21F6-4B63-A43F-D4A0F60829C9}" destId="{90AF5497-2F96-4967-9340-73C66B9AF92C}" srcOrd="4" destOrd="0" presId="urn:microsoft.com/office/officeart/2005/8/layout/cycle4"/>
    <dgm:cxn modelId="{F44BF97B-38F1-4D92-9553-1390E6358001}" type="presParOf" srcId="{A18047E1-17CF-4F21-AA0F-8768EA26F199}" destId="{5B654E6D-8DF9-4E7D-8816-1F17DBA7F8F5}" srcOrd="2" destOrd="0" presId="urn:microsoft.com/office/officeart/2005/8/layout/cycle4"/>
    <dgm:cxn modelId="{FE60E04B-AF9E-4E83-898F-99CED4EBB929}" type="presParOf" srcId="{A18047E1-17CF-4F21-AA0F-8768EA26F199}" destId="{91BB5F36-0B1A-48AD-BD81-208A44AFE53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806B641-5DB9-4329-895D-55EEBA016C12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1AB648B0-4B0F-4D1D-A3CE-8EA4D3036FCD}">
      <dgm:prSet/>
      <dgm:spPr/>
      <dgm:t>
        <a:bodyPr/>
        <a:lstStyle/>
        <a:p>
          <a:r>
            <a:rPr lang="de-DE" b="1" noProof="0" dirty="0"/>
            <a:t>Umschulungs-</a:t>
          </a:r>
          <a:r>
            <a:rPr lang="de-DE" b="1" noProof="0" dirty="0" err="1"/>
            <a:t>massnahme</a:t>
          </a:r>
          <a:r>
            <a:rPr lang="de-DE" b="1" noProof="0" dirty="0"/>
            <a:t> durch das Arbeitsamt</a:t>
          </a:r>
        </a:p>
        <a:p>
          <a:r>
            <a:rPr lang="de-DE" noProof="0" dirty="0"/>
            <a:t>(- 1000 Beschäftigte)</a:t>
          </a:r>
        </a:p>
      </dgm:t>
    </dgm:pt>
    <dgm:pt modelId="{B88E706C-11B2-48DF-BB27-143301E81ED7}" type="parTrans" cxnId="{D5E56164-DE99-4D51-A15C-AB9F2B5FCFEC}">
      <dgm:prSet/>
      <dgm:spPr/>
      <dgm:t>
        <a:bodyPr/>
        <a:lstStyle/>
        <a:p>
          <a:endParaRPr lang="fr-FR"/>
        </a:p>
      </dgm:t>
    </dgm:pt>
    <dgm:pt modelId="{094AA7D4-909B-430C-A3CF-8159D585C393}" type="sibTrans" cxnId="{D5E56164-DE99-4D51-A15C-AB9F2B5FCFEC}">
      <dgm:prSet/>
      <dgm:spPr/>
      <dgm:t>
        <a:bodyPr/>
        <a:lstStyle/>
        <a:p>
          <a:endParaRPr lang="fr-FR"/>
        </a:p>
      </dgm:t>
    </dgm:pt>
    <dgm:pt modelId="{634B2739-2B54-4438-A4A4-3C50A4A7F604}">
      <dgm:prSet/>
      <dgm:spPr/>
      <dgm:t>
        <a:bodyPr/>
        <a:lstStyle/>
        <a:p>
          <a:r>
            <a:rPr lang="de-DE" dirty="0"/>
            <a:t>Beschleunigung des Wiedereinstiegs in den Arbeitsmarkt durch Umschulung</a:t>
          </a:r>
          <a:endParaRPr lang="fr-FR" dirty="0"/>
        </a:p>
      </dgm:t>
    </dgm:pt>
    <dgm:pt modelId="{F0661FA9-25E4-40A0-BDDB-579820DF74D4}" type="parTrans" cxnId="{A69EED1A-E18A-4C3C-B8D0-51775ECEB917}">
      <dgm:prSet/>
      <dgm:spPr/>
      <dgm:t>
        <a:bodyPr/>
        <a:lstStyle/>
        <a:p>
          <a:endParaRPr lang="fr-FR"/>
        </a:p>
      </dgm:t>
    </dgm:pt>
    <dgm:pt modelId="{46769BC9-91C0-4784-A06F-400A89C3D8B0}" type="sibTrans" cxnId="{A69EED1A-E18A-4C3C-B8D0-51775ECEB917}">
      <dgm:prSet/>
      <dgm:spPr/>
      <dgm:t>
        <a:bodyPr/>
        <a:lstStyle/>
        <a:p>
          <a:endParaRPr lang="fr-FR"/>
        </a:p>
      </dgm:t>
    </dgm:pt>
    <dgm:pt modelId="{A0F123DB-0027-4144-8A1B-A5010012AC88}">
      <dgm:prSet/>
      <dgm:spPr/>
      <dgm:t>
        <a:bodyPr/>
        <a:lstStyle/>
        <a:p>
          <a:r>
            <a:rPr lang="de-DE" b="1" noProof="0" dirty="0"/>
            <a:t>Wiedereingliederungs-urlaub</a:t>
          </a:r>
        </a:p>
        <a:p>
          <a:r>
            <a:rPr lang="de-DE" noProof="0" dirty="0"/>
            <a:t>(+ 1000 Beschäftigte)</a:t>
          </a:r>
        </a:p>
      </dgm:t>
    </dgm:pt>
    <dgm:pt modelId="{00A2E2D7-9604-41F8-BE21-8A9C5918B300}" type="parTrans" cxnId="{CA08E777-0C0D-4356-A859-7662FBB44461}">
      <dgm:prSet/>
      <dgm:spPr/>
      <dgm:t>
        <a:bodyPr/>
        <a:lstStyle/>
        <a:p>
          <a:endParaRPr lang="fr-FR"/>
        </a:p>
      </dgm:t>
    </dgm:pt>
    <dgm:pt modelId="{22D11445-ABC1-4731-A2E4-7D3F5E4CBF43}" type="sibTrans" cxnId="{CA08E777-0C0D-4356-A859-7662FBB44461}">
      <dgm:prSet/>
      <dgm:spPr/>
      <dgm:t>
        <a:bodyPr/>
        <a:lstStyle/>
        <a:p>
          <a:endParaRPr lang="fr-FR"/>
        </a:p>
      </dgm:t>
    </dgm:pt>
    <dgm:pt modelId="{3B870315-1DD1-4246-B600-BF9D3C7709DC}">
      <dgm:prSet/>
      <dgm:spPr/>
      <dgm:t>
        <a:bodyPr/>
        <a:lstStyle/>
        <a:p>
          <a:r>
            <a:rPr lang="de-DE"/>
            <a:t>Dauer von 4 bis 12 Monaten</a:t>
          </a:r>
          <a:endParaRPr lang="fr-FR" dirty="0"/>
        </a:p>
      </dgm:t>
    </dgm:pt>
    <dgm:pt modelId="{6C757C0D-3F45-42CA-A007-40AC941719C1}" type="parTrans" cxnId="{60A3FFCB-2FAE-4D7E-B20F-DFA7B119ECE0}">
      <dgm:prSet/>
      <dgm:spPr/>
      <dgm:t>
        <a:bodyPr/>
        <a:lstStyle/>
        <a:p>
          <a:endParaRPr lang="fr-FR"/>
        </a:p>
      </dgm:t>
    </dgm:pt>
    <dgm:pt modelId="{49A1B235-83DA-4976-A6C7-0A5981A87B6F}" type="sibTrans" cxnId="{60A3FFCB-2FAE-4D7E-B20F-DFA7B119ECE0}">
      <dgm:prSet/>
      <dgm:spPr/>
      <dgm:t>
        <a:bodyPr/>
        <a:lstStyle/>
        <a:p>
          <a:endParaRPr lang="fr-FR"/>
        </a:p>
      </dgm:t>
    </dgm:pt>
    <dgm:pt modelId="{BAE3169D-9473-4DC3-AA5B-24AD1CD39326}">
      <dgm:prSet/>
      <dgm:spPr/>
      <dgm:t>
        <a:bodyPr/>
        <a:lstStyle/>
        <a:p>
          <a:r>
            <a:rPr lang="de-DE" dirty="0"/>
            <a:t>Maximale Dauer von 12 Monaten</a:t>
          </a:r>
          <a:endParaRPr lang="fr-FR" dirty="0"/>
        </a:p>
      </dgm:t>
    </dgm:pt>
    <dgm:pt modelId="{D634BE35-CBA2-47CA-937B-ECA6C26EA109}" type="parTrans" cxnId="{2F066B13-914B-4F7C-9E3C-70B5C45C140C}">
      <dgm:prSet/>
      <dgm:spPr/>
      <dgm:t>
        <a:bodyPr/>
        <a:lstStyle/>
        <a:p>
          <a:endParaRPr lang="fr-FR"/>
        </a:p>
      </dgm:t>
    </dgm:pt>
    <dgm:pt modelId="{4AFDAEDF-A13D-45F8-A217-74BDB6B21E13}" type="sibTrans" cxnId="{2F066B13-914B-4F7C-9E3C-70B5C45C140C}">
      <dgm:prSet/>
      <dgm:spPr/>
      <dgm:t>
        <a:bodyPr/>
        <a:lstStyle/>
        <a:p>
          <a:endParaRPr lang="fr-FR"/>
        </a:p>
      </dgm:t>
    </dgm:pt>
    <dgm:pt modelId="{52F4A37C-2776-4163-B3A7-5433DF6978F9}">
      <dgm:prSet/>
      <dgm:spPr/>
      <dgm:t>
        <a:bodyPr/>
        <a:lstStyle/>
        <a:p>
          <a:r>
            <a:rPr lang="de-DE" dirty="0"/>
            <a:t>75% des letzten Gehaltes</a:t>
          </a:r>
          <a:endParaRPr lang="fr-FR" dirty="0"/>
        </a:p>
      </dgm:t>
    </dgm:pt>
    <dgm:pt modelId="{CD0FE48F-C818-442D-8B52-1F0C72C79EEA}" type="parTrans" cxnId="{0D81BEE1-7C79-4909-8FAA-DBBE4269DC17}">
      <dgm:prSet/>
      <dgm:spPr/>
      <dgm:t>
        <a:bodyPr/>
        <a:lstStyle/>
        <a:p>
          <a:endParaRPr lang="fr-FR"/>
        </a:p>
      </dgm:t>
    </dgm:pt>
    <dgm:pt modelId="{1B51EC91-13E8-4AE7-BD3C-E82732F94D17}" type="sibTrans" cxnId="{0D81BEE1-7C79-4909-8FAA-DBBE4269DC17}">
      <dgm:prSet/>
      <dgm:spPr/>
      <dgm:t>
        <a:bodyPr/>
        <a:lstStyle/>
        <a:p>
          <a:endParaRPr lang="fr-FR"/>
        </a:p>
      </dgm:t>
    </dgm:pt>
    <dgm:pt modelId="{CDF8DB17-C87C-494B-93C9-782823B3088F}">
      <dgm:prSet/>
      <dgm:spPr/>
      <dgm:t>
        <a:bodyPr/>
        <a:lstStyle/>
        <a:p>
          <a:r>
            <a:rPr lang="de-DE" dirty="0"/>
            <a:t>hier zahlt der Arbeitgeber 65% des letzten Bruttogehalts</a:t>
          </a:r>
          <a:endParaRPr lang="fr-FR" dirty="0"/>
        </a:p>
      </dgm:t>
    </dgm:pt>
    <dgm:pt modelId="{CEB0FA2C-F13D-40B5-9D15-FB0A780AF5E9}" type="parTrans" cxnId="{8D913F05-B54A-4009-BBA4-4957188C0657}">
      <dgm:prSet/>
      <dgm:spPr/>
      <dgm:t>
        <a:bodyPr/>
        <a:lstStyle/>
        <a:p>
          <a:endParaRPr lang="fr-FR"/>
        </a:p>
      </dgm:t>
    </dgm:pt>
    <dgm:pt modelId="{EE042668-2F37-4A86-BC69-B50C57678131}" type="sibTrans" cxnId="{8D913F05-B54A-4009-BBA4-4957188C0657}">
      <dgm:prSet/>
      <dgm:spPr/>
      <dgm:t>
        <a:bodyPr/>
        <a:lstStyle/>
        <a:p>
          <a:endParaRPr lang="fr-FR"/>
        </a:p>
      </dgm:t>
    </dgm:pt>
    <dgm:pt modelId="{FA330214-E559-4A48-B97D-9487EF36F4EF}">
      <dgm:prSet/>
      <dgm:spPr/>
      <dgm:t>
        <a:bodyPr/>
        <a:lstStyle/>
        <a:p>
          <a:r>
            <a:rPr lang="de-DE" noProof="0" dirty="0"/>
            <a:t>Der Arbeitgeber zahlt an das Arbeitsamt nur das während der Kündigungsfrist geschuldete Gehalt</a:t>
          </a:r>
          <a:endParaRPr lang="fr-FR" dirty="0"/>
        </a:p>
      </dgm:t>
    </dgm:pt>
    <dgm:pt modelId="{0F567142-0F40-4F4F-B69A-874A0303B3BB}" type="parTrans" cxnId="{FDEC93DD-9791-4DAE-86EB-82648999983C}">
      <dgm:prSet/>
      <dgm:spPr/>
    </dgm:pt>
    <dgm:pt modelId="{BC0A2AD3-F665-492F-909E-B142ABB347E7}" type="sibTrans" cxnId="{FDEC93DD-9791-4DAE-86EB-82648999983C}">
      <dgm:prSet/>
      <dgm:spPr/>
    </dgm:pt>
    <dgm:pt modelId="{29C73AE4-8ACD-4DEE-A8D2-1DA49F6EF203}" type="pres">
      <dgm:prSet presAssocID="{3806B641-5DB9-4329-895D-55EEBA016C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F5EE951-8BC9-4DB2-A276-9B66C24052F4}" type="pres">
      <dgm:prSet presAssocID="{1AB648B0-4B0F-4D1D-A3CE-8EA4D3036FCD}" presName="linNode" presStyleCnt="0"/>
      <dgm:spPr/>
    </dgm:pt>
    <dgm:pt modelId="{E373065F-096F-4440-BBB9-9ABE9CA50C92}" type="pres">
      <dgm:prSet presAssocID="{1AB648B0-4B0F-4D1D-A3CE-8EA4D3036FCD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12FC37-CA2D-44EB-979C-9F0519A2F790}" type="pres">
      <dgm:prSet presAssocID="{1AB648B0-4B0F-4D1D-A3CE-8EA4D3036FC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00B159A-B944-4A2D-93AD-98788A732686}" type="pres">
      <dgm:prSet presAssocID="{094AA7D4-909B-430C-A3CF-8159D585C393}" presName="sp" presStyleCnt="0"/>
      <dgm:spPr/>
    </dgm:pt>
    <dgm:pt modelId="{99D579DC-20E1-49EA-BFD5-C095365264AE}" type="pres">
      <dgm:prSet presAssocID="{A0F123DB-0027-4144-8A1B-A5010012AC88}" presName="linNode" presStyleCnt="0"/>
      <dgm:spPr/>
    </dgm:pt>
    <dgm:pt modelId="{234B5CCA-F9A9-469B-B7A6-6364649012C5}" type="pres">
      <dgm:prSet presAssocID="{A0F123DB-0027-4144-8A1B-A5010012AC8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52A5DA-7D1B-4A45-A11C-E3E9AF4887A5}" type="pres">
      <dgm:prSet presAssocID="{A0F123DB-0027-4144-8A1B-A5010012AC8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2B95630-6650-43B6-A8A7-9BEE543D1F7D}" type="presOf" srcId="{BAE3169D-9473-4DC3-AA5B-24AD1CD39326}" destId="{0A12FC37-CA2D-44EB-979C-9F0519A2F790}" srcOrd="0" destOrd="1" presId="urn:microsoft.com/office/officeart/2005/8/layout/vList5"/>
    <dgm:cxn modelId="{60A3FFCB-2FAE-4D7E-B20F-DFA7B119ECE0}" srcId="{A0F123DB-0027-4144-8A1B-A5010012AC88}" destId="{3B870315-1DD1-4246-B600-BF9D3C7709DC}" srcOrd="0" destOrd="0" parTransId="{6C757C0D-3F45-42CA-A007-40AC941719C1}" sibTransId="{49A1B235-83DA-4976-A6C7-0A5981A87B6F}"/>
    <dgm:cxn modelId="{889A29D9-697E-482A-84D5-C5043433737B}" type="presOf" srcId="{3806B641-5DB9-4329-895D-55EEBA016C12}" destId="{29C73AE4-8ACD-4DEE-A8D2-1DA49F6EF203}" srcOrd="0" destOrd="0" presId="urn:microsoft.com/office/officeart/2005/8/layout/vList5"/>
    <dgm:cxn modelId="{FDEC93DD-9791-4DAE-86EB-82648999983C}" srcId="{1AB648B0-4B0F-4D1D-A3CE-8EA4D3036FCD}" destId="{FA330214-E559-4A48-B97D-9487EF36F4EF}" srcOrd="3" destOrd="0" parTransId="{0F567142-0F40-4F4F-B69A-874A0303B3BB}" sibTransId="{BC0A2AD3-F665-492F-909E-B142ABB347E7}"/>
    <dgm:cxn modelId="{735DE6C7-2727-4F04-A6D6-325D1D038C4F}" type="presOf" srcId="{634B2739-2B54-4438-A4A4-3C50A4A7F604}" destId="{0A12FC37-CA2D-44EB-979C-9F0519A2F790}" srcOrd="0" destOrd="0" presId="urn:microsoft.com/office/officeart/2005/8/layout/vList5"/>
    <dgm:cxn modelId="{CA08E777-0C0D-4356-A859-7662FBB44461}" srcId="{3806B641-5DB9-4329-895D-55EEBA016C12}" destId="{A0F123DB-0027-4144-8A1B-A5010012AC88}" srcOrd="1" destOrd="0" parTransId="{00A2E2D7-9604-41F8-BE21-8A9C5918B300}" sibTransId="{22D11445-ABC1-4731-A2E4-7D3F5E4CBF43}"/>
    <dgm:cxn modelId="{2F066B13-914B-4F7C-9E3C-70B5C45C140C}" srcId="{1AB648B0-4B0F-4D1D-A3CE-8EA4D3036FCD}" destId="{BAE3169D-9473-4DC3-AA5B-24AD1CD39326}" srcOrd="1" destOrd="0" parTransId="{D634BE35-CBA2-47CA-937B-ECA6C26EA109}" sibTransId="{4AFDAEDF-A13D-45F8-A217-74BDB6B21E13}"/>
    <dgm:cxn modelId="{A69EED1A-E18A-4C3C-B8D0-51775ECEB917}" srcId="{1AB648B0-4B0F-4D1D-A3CE-8EA4D3036FCD}" destId="{634B2739-2B54-4438-A4A4-3C50A4A7F604}" srcOrd="0" destOrd="0" parTransId="{F0661FA9-25E4-40A0-BDDB-579820DF74D4}" sibTransId="{46769BC9-91C0-4784-A06F-400A89C3D8B0}"/>
    <dgm:cxn modelId="{8D913F05-B54A-4009-BBA4-4957188C0657}" srcId="{A0F123DB-0027-4144-8A1B-A5010012AC88}" destId="{CDF8DB17-C87C-494B-93C9-782823B3088F}" srcOrd="1" destOrd="0" parTransId="{CEB0FA2C-F13D-40B5-9D15-FB0A780AF5E9}" sibTransId="{EE042668-2F37-4A86-BC69-B50C57678131}"/>
    <dgm:cxn modelId="{D5E56164-DE99-4D51-A15C-AB9F2B5FCFEC}" srcId="{3806B641-5DB9-4329-895D-55EEBA016C12}" destId="{1AB648B0-4B0F-4D1D-A3CE-8EA4D3036FCD}" srcOrd="0" destOrd="0" parTransId="{B88E706C-11B2-48DF-BB27-143301E81ED7}" sibTransId="{094AA7D4-909B-430C-A3CF-8159D585C393}"/>
    <dgm:cxn modelId="{0B526215-2C7A-45F1-987D-CEE74BFDC9F4}" type="presOf" srcId="{CDF8DB17-C87C-494B-93C9-782823B3088F}" destId="{E352A5DA-7D1B-4A45-A11C-E3E9AF4887A5}" srcOrd="0" destOrd="1" presId="urn:microsoft.com/office/officeart/2005/8/layout/vList5"/>
    <dgm:cxn modelId="{EB3B2618-E8A1-455B-AA3D-88C92F98B8C5}" type="presOf" srcId="{FA330214-E559-4A48-B97D-9487EF36F4EF}" destId="{0A12FC37-CA2D-44EB-979C-9F0519A2F790}" srcOrd="0" destOrd="3" presId="urn:microsoft.com/office/officeart/2005/8/layout/vList5"/>
    <dgm:cxn modelId="{CE309A4C-1A7E-4E20-B8CE-30995BAA9AAC}" type="presOf" srcId="{3B870315-1DD1-4246-B600-BF9D3C7709DC}" destId="{E352A5DA-7D1B-4A45-A11C-E3E9AF4887A5}" srcOrd="0" destOrd="0" presId="urn:microsoft.com/office/officeart/2005/8/layout/vList5"/>
    <dgm:cxn modelId="{7F1A0EF8-5FA1-4458-8E43-E77EF62948C7}" type="presOf" srcId="{1AB648B0-4B0F-4D1D-A3CE-8EA4D3036FCD}" destId="{E373065F-096F-4440-BBB9-9ABE9CA50C92}" srcOrd="0" destOrd="0" presId="urn:microsoft.com/office/officeart/2005/8/layout/vList5"/>
    <dgm:cxn modelId="{CF1E34DA-18CB-4E8D-9792-F3E7F911299A}" type="presOf" srcId="{A0F123DB-0027-4144-8A1B-A5010012AC88}" destId="{234B5CCA-F9A9-469B-B7A6-6364649012C5}" srcOrd="0" destOrd="0" presId="urn:microsoft.com/office/officeart/2005/8/layout/vList5"/>
    <dgm:cxn modelId="{567FBD54-B140-46ED-BD0A-220665BE4956}" type="presOf" srcId="{52F4A37C-2776-4163-B3A7-5433DF6978F9}" destId="{0A12FC37-CA2D-44EB-979C-9F0519A2F790}" srcOrd="0" destOrd="2" presId="urn:microsoft.com/office/officeart/2005/8/layout/vList5"/>
    <dgm:cxn modelId="{0D81BEE1-7C79-4909-8FAA-DBBE4269DC17}" srcId="{1AB648B0-4B0F-4D1D-A3CE-8EA4D3036FCD}" destId="{52F4A37C-2776-4163-B3A7-5433DF6978F9}" srcOrd="2" destOrd="0" parTransId="{CD0FE48F-C818-442D-8B52-1F0C72C79EEA}" sibTransId="{1B51EC91-13E8-4AE7-BD3C-E82732F94D17}"/>
    <dgm:cxn modelId="{19B12B41-16C3-41F8-88EA-143C15552EAC}" type="presParOf" srcId="{29C73AE4-8ACD-4DEE-A8D2-1DA49F6EF203}" destId="{7F5EE951-8BC9-4DB2-A276-9B66C24052F4}" srcOrd="0" destOrd="0" presId="urn:microsoft.com/office/officeart/2005/8/layout/vList5"/>
    <dgm:cxn modelId="{F4652D80-31C8-47BE-8CB4-041772C7D616}" type="presParOf" srcId="{7F5EE951-8BC9-4DB2-A276-9B66C24052F4}" destId="{E373065F-096F-4440-BBB9-9ABE9CA50C92}" srcOrd="0" destOrd="0" presId="urn:microsoft.com/office/officeart/2005/8/layout/vList5"/>
    <dgm:cxn modelId="{8DF49B9F-5099-4ACE-AC48-51DAEF5DD31B}" type="presParOf" srcId="{7F5EE951-8BC9-4DB2-A276-9B66C24052F4}" destId="{0A12FC37-CA2D-44EB-979C-9F0519A2F790}" srcOrd="1" destOrd="0" presId="urn:microsoft.com/office/officeart/2005/8/layout/vList5"/>
    <dgm:cxn modelId="{B354A5DB-092C-4ED9-9B5A-4CB6007C0632}" type="presParOf" srcId="{29C73AE4-8ACD-4DEE-A8D2-1DA49F6EF203}" destId="{D00B159A-B944-4A2D-93AD-98788A732686}" srcOrd="1" destOrd="0" presId="urn:microsoft.com/office/officeart/2005/8/layout/vList5"/>
    <dgm:cxn modelId="{D82E9D74-CF5D-43BC-8865-9FF64487E67A}" type="presParOf" srcId="{29C73AE4-8ACD-4DEE-A8D2-1DA49F6EF203}" destId="{99D579DC-20E1-49EA-BFD5-C095365264AE}" srcOrd="2" destOrd="0" presId="urn:microsoft.com/office/officeart/2005/8/layout/vList5"/>
    <dgm:cxn modelId="{1730528A-CAED-4721-9477-EC19DA7256BE}" type="presParOf" srcId="{99D579DC-20E1-49EA-BFD5-C095365264AE}" destId="{234B5CCA-F9A9-469B-B7A6-6364649012C5}" srcOrd="0" destOrd="0" presId="urn:microsoft.com/office/officeart/2005/8/layout/vList5"/>
    <dgm:cxn modelId="{021279BF-AC0B-4749-9F8F-1E1842643EDC}" type="presParOf" srcId="{99D579DC-20E1-49EA-BFD5-C095365264AE}" destId="{E352A5DA-7D1B-4A45-A11C-E3E9AF4887A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60CA00-607A-42E1-912A-8337E7733A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6EBAB740-4547-406A-8989-E898477B1CF1}">
      <dgm:prSet custT="1"/>
      <dgm:spPr/>
      <dgm:t>
        <a:bodyPr/>
        <a:lstStyle/>
        <a:p>
          <a:r>
            <a:rPr lang="de-DE" sz="2100" dirty="0"/>
            <a:t>Beendigung des Arbeitsvertrages im beiderseitigen Einvernehmen ohne Angabe eines Grundes</a:t>
          </a:r>
          <a:endParaRPr lang="fr-FR" sz="2100" dirty="0"/>
        </a:p>
      </dgm:t>
    </dgm:pt>
    <dgm:pt modelId="{A75D9FC9-E5C3-40C7-BCD5-62EECFF10074}" type="parTrans" cxnId="{A2754035-873C-4FD0-9ED0-6A3B2B5133CC}">
      <dgm:prSet/>
      <dgm:spPr/>
      <dgm:t>
        <a:bodyPr/>
        <a:lstStyle/>
        <a:p>
          <a:endParaRPr lang="fr-FR"/>
        </a:p>
      </dgm:t>
    </dgm:pt>
    <dgm:pt modelId="{67F8A26C-FAC1-4273-AD53-CFB71471B16E}" type="sibTrans" cxnId="{A2754035-873C-4FD0-9ED0-6A3B2B5133CC}">
      <dgm:prSet/>
      <dgm:spPr/>
      <dgm:t>
        <a:bodyPr/>
        <a:lstStyle/>
        <a:p>
          <a:endParaRPr lang="fr-FR"/>
        </a:p>
      </dgm:t>
    </dgm:pt>
    <dgm:pt modelId="{9DE2EB63-5933-40D8-95DA-3478FB04C157}">
      <dgm:prSet custT="1"/>
      <dgm:spPr/>
      <dgm:t>
        <a:bodyPr/>
        <a:lstStyle/>
        <a:p>
          <a:r>
            <a:rPr lang="de-DE" sz="2000" b="1" noProof="0" dirty="0"/>
            <a:t>VORTEIL für das UNTERNEHMEN</a:t>
          </a:r>
          <a:r>
            <a:rPr lang="de-DE" sz="2000" noProof="0" dirty="0"/>
            <a:t>: Arbeitsplatzabbau ohne Kündigung</a:t>
          </a:r>
          <a:r>
            <a:rPr lang="de-DE" sz="2000" b="1" noProof="0" dirty="0"/>
            <a:t> </a:t>
          </a:r>
          <a:endParaRPr lang="de-DE" sz="2000" noProof="0" dirty="0"/>
        </a:p>
      </dgm:t>
    </dgm:pt>
    <dgm:pt modelId="{132FDE08-A0FF-4BB6-8984-9EDAB125B372}" type="parTrans" cxnId="{C6C8AE37-FEDA-41EF-BB75-E0FFB27465D6}">
      <dgm:prSet/>
      <dgm:spPr/>
      <dgm:t>
        <a:bodyPr/>
        <a:lstStyle/>
        <a:p>
          <a:endParaRPr lang="fr-FR"/>
        </a:p>
      </dgm:t>
    </dgm:pt>
    <dgm:pt modelId="{9036284A-D8A4-4642-BC0F-FECD400AA527}" type="sibTrans" cxnId="{C6C8AE37-FEDA-41EF-BB75-E0FFB27465D6}">
      <dgm:prSet/>
      <dgm:spPr/>
      <dgm:t>
        <a:bodyPr/>
        <a:lstStyle/>
        <a:p>
          <a:endParaRPr lang="fr-FR"/>
        </a:p>
      </dgm:t>
    </dgm:pt>
    <dgm:pt modelId="{CDB0965B-4D5D-4A41-93A4-722AB4E38186}">
      <dgm:prSet custT="1"/>
      <dgm:spPr/>
      <dgm:t>
        <a:bodyPr/>
        <a:lstStyle/>
        <a:p>
          <a:r>
            <a:rPr lang="de-DE" sz="2000" b="1" noProof="0" dirty="0"/>
            <a:t>VORTEIL für den ARBEITNEHMER:</a:t>
          </a:r>
        </a:p>
        <a:p>
          <a:r>
            <a:rPr lang="de-DE" sz="2000" dirty="0"/>
            <a:t>Er erhält sowohl die </a:t>
          </a:r>
          <a:r>
            <a:rPr lang="de-DE" sz="2000" b="1" dirty="0"/>
            <a:t>Abfindung</a:t>
          </a:r>
          <a:r>
            <a:rPr lang="de-DE" sz="2000" dirty="0"/>
            <a:t> als auch das </a:t>
          </a:r>
          <a:r>
            <a:rPr lang="de-DE" sz="2000" b="1" dirty="0"/>
            <a:t>Arbeitslosengeld</a:t>
          </a:r>
          <a:endParaRPr lang="fr-FR" sz="2000" b="1" dirty="0"/>
        </a:p>
      </dgm:t>
    </dgm:pt>
    <dgm:pt modelId="{57525238-E064-4863-879C-69C0498ED9BB}" type="parTrans" cxnId="{BE2EC45E-764E-4DFE-ACA7-18A1667A8E87}">
      <dgm:prSet/>
      <dgm:spPr/>
      <dgm:t>
        <a:bodyPr/>
        <a:lstStyle/>
        <a:p>
          <a:endParaRPr lang="fr-FR"/>
        </a:p>
      </dgm:t>
    </dgm:pt>
    <dgm:pt modelId="{753C405C-DA4C-40A1-BA4A-995DAF46A83F}" type="sibTrans" cxnId="{BE2EC45E-764E-4DFE-ACA7-18A1667A8E87}">
      <dgm:prSet/>
      <dgm:spPr/>
      <dgm:t>
        <a:bodyPr/>
        <a:lstStyle/>
        <a:p>
          <a:endParaRPr lang="fr-FR"/>
        </a:p>
      </dgm:t>
    </dgm:pt>
    <dgm:pt modelId="{831D4FA2-9D5A-4E00-8771-802264169E34}" type="pres">
      <dgm:prSet presAssocID="{6E60CA00-607A-42E1-912A-8337E7733A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E5D75BB5-42A7-480E-B346-7373AE9B9464}" type="pres">
      <dgm:prSet presAssocID="{6E60CA00-607A-42E1-912A-8337E7733A59}" presName="Name1" presStyleCnt="0"/>
      <dgm:spPr/>
    </dgm:pt>
    <dgm:pt modelId="{578C52A3-6F9D-4BE6-AC00-D587061DF748}" type="pres">
      <dgm:prSet presAssocID="{6E60CA00-607A-42E1-912A-8337E7733A59}" presName="cycle" presStyleCnt="0"/>
      <dgm:spPr/>
    </dgm:pt>
    <dgm:pt modelId="{CE61067F-695B-479A-B739-7902A1B95D4B}" type="pres">
      <dgm:prSet presAssocID="{6E60CA00-607A-42E1-912A-8337E7733A59}" presName="srcNode" presStyleLbl="node1" presStyleIdx="0" presStyleCnt="3"/>
      <dgm:spPr/>
    </dgm:pt>
    <dgm:pt modelId="{7FF7318C-3CD2-4ABE-9D39-C8504364E3D8}" type="pres">
      <dgm:prSet presAssocID="{6E60CA00-607A-42E1-912A-8337E7733A59}" presName="conn" presStyleLbl="parChTrans1D2" presStyleIdx="0" presStyleCnt="1"/>
      <dgm:spPr/>
      <dgm:t>
        <a:bodyPr/>
        <a:lstStyle/>
        <a:p>
          <a:endParaRPr lang="de-DE"/>
        </a:p>
      </dgm:t>
    </dgm:pt>
    <dgm:pt modelId="{E25BA01F-5E25-447F-A939-A12B052A76AD}" type="pres">
      <dgm:prSet presAssocID="{6E60CA00-607A-42E1-912A-8337E7733A59}" presName="extraNode" presStyleLbl="node1" presStyleIdx="0" presStyleCnt="3"/>
      <dgm:spPr/>
    </dgm:pt>
    <dgm:pt modelId="{B1C926EA-ED1D-484B-AA42-3E4A9B5645D7}" type="pres">
      <dgm:prSet presAssocID="{6E60CA00-607A-42E1-912A-8337E7733A59}" presName="dstNode" presStyleLbl="node1" presStyleIdx="0" presStyleCnt="3"/>
      <dgm:spPr/>
    </dgm:pt>
    <dgm:pt modelId="{48F44668-217D-4581-AFD9-992C8F0DE8FB}" type="pres">
      <dgm:prSet presAssocID="{6EBAB740-4547-406A-8989-E898477B1CF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7B4A9CD-B890-4AE5-988E-6856048863A6}" type="pres">
      <dgm:prSet presAssocID="{6EBAB740-4547-406A-8989-E898477B1CF1}" presName="accent_1" presStyleCnt="0"/>
      <dgm:spPr/>
    </dgm:pt>
    <dgm:pt modelId="{AFFA0A81-1BB5-42BE-8745-244B978E3A5C}" type="pres">
      <dgm:prSet presAssocID="{6EBAB740-4547-406A-8989-E898477B1CF1}" presName="accentRepeatNode" presStyleLbl="solidFgAcc1" presStyleIdx="0" presStyleCnt="3"/>
      <dgm:spPr/>
    </dgm:pt>
    <dgm:pt modelId="{EBD46C34-10A2-496D-ACFA-988755DEEB36}" type="pres">
      <dgm:prSet presAssocID="{9DE2EB63-5933-40D8-95DA-3478FB04C157}" presName="text_2" presStyleLbl="node1" presStyleIdx="1" presStyleCnt="3" custScaleY="1638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1AD790-CEDB-4474-91D5-3C20ED55A124}" type="pres">
      <dgm:prSet presAssocID="{9DE2EB63-5933-40D8-95DA-3478FB04C157}" presName="accent_2" presStyleCnt="0"/>
      <dgm:spPr/>
    </dgm:pt>
    <dgm:pt modelId="{D9D8FC8E-FCBC-4F35-B98F-656F710FBFF4}" type="pres">
      <dgm:prSet presAssocID="{9DE2EB63-5933-40D8-95DA-3478FB04C157}" presName="accentRepeatNode" presStyleLbl="solidFgAcc1" presStyleIdx="1" presStyleCnt="3"/>
      <dgm:spPr/>
    </dgm:pt>
    <dgm:pt modelId="{F21256B5-9214-46BA-ADB1-2AFDAE0B9FCE}" type="pres">
      <dgm:prSet presAssocID="{CDB0965B-4D5D-4A41-93A4-722AB4E38186}" presName="text_3" presStyleLbl="node1" presStyleIdx="2" presStyleCnt="3" custScaleY="1543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90F23F-6A91-4217-8531-6AADC6032915}" type="pres">
      <dgm:prSet presAssocID="{CDB0965B-4D5D-4A41-93A4-722AB4E38186}" presName="accent_3" presStyleCnt="0"/>
      <dgm:spPr/>
    </dgm:pt>
    <dgm:pt modelId="{3EB4CD58-B942-412C-8B47-38DFFC9E02BA}" type="pres">
      <dgm:prSet presAssocID="{CDB0965B-4D5D-4A41-93A4-722AB4E38186}" presName="accentRepeatNode" presStyleLbl="solidFgAcc1" presStyleIdx="2" presStyleCnt="3"/>
      <dgm:spPr/>
    </dgm:pt>
  </dgm:ptLst>
  <dgm:cxnLst>
    <dgm:cxn modelId="{BE2EC45E-764E-4DFE-ACA7-18A1667A8E87}" srcId="{6E60CA00-607A-42E1-912A-8337E7733A59}" destId="{CDB0965B-4D5D-4A41-93A4-722AB4E38186}" srcOrd="2" destOrd="0" parTransId="{57525238-E064-4863-879C-69C0498ED9BB}" sibTransId="{753C405C-DA4C-40A1-BA4A-995DAF46A83F}"/>
    <dgm:cxn modelId="{A2754035-873C-4FD0-9ED0-6A3B2B5133CC}" srcId="{6E60CA00-607A-42E1-912A-8337E7733A59}" destId="{6EBAB740-4547-406A-8989-E898477B1CF1}" srcOrd="0" destOrd="0" parTransId="{A75D9FC9-E5C3-40C7-BCD5-62EECFF10074}" sibTransId="{67F8A26C-FAC1-4273-AD53-CFB71471B16E}"/>
    <dgm:cxn modelId="{29799614-334A-41A2-B78D-E28120C6295B}" type="presOf" srcId="{9DE2EB63-5933-40D8-95DA-3478FB04C157}" destId="{EBD46C34-10A2-496D-ACFA-988755DEEB36}" srcOrd="0" destOrd="0" presId="urn:microsoft.com/office/officeart/2008/layout/VerticalCurvedList"/>
    <dgm:cxn modelId="{1230746C-6417-4413-ADC8-BC79C0042FDD}" type="presOf" srcId="{6EBAB740-4547-406A-8989-E898477B1CF1}" destId="{48F44668-217D-4581-AFD9-992C8F0DE8FB}" srcOrd="0" destOrd="0" presId="urn:microsoft.com/office/officeart/2008/layout/VerticalCurvedList"/>
    <dgm:cxn modelId="{C8850A48-4143-4FAA-8AC9-7278CEE85ABC}" type="presOf" srcId="{6E60CA00-607A-42E1-912A-8337E7733A59}" destId="{831D4FA2-9D5A-4E00-8771-802264169E34}" srcOrd="0" destOrd="0" presId="urn:microsoft.com/office/officeart/2008/layout/VerticalCurvedList"/>
    <dgm:cxn modelId="{D59BEEA0-02EF-4351-BA8B-D482B093B9D7}" type="presOf" srcId="{67F8A26C-FAC1-4273-AD53-CFB71471B16E}" destId="{7FF7318C-3CD2-4ABE-9D39-C8504364E3D8}" srcOrd="0" destOrd="0" presId="urn:microsoft.com/office/officeart/2008/layout/VerticalCurvedList"/>
    <dgm:cxn modelId="{80B15E92-CFF3-40FE-BBAD-C382983CB5BE}" type="presOf" srcId="{CDB0965B-4D5D-4A41-93A4-722AB4E38186}" destId="{F21256B5-9214-46BA-ADB1-2AFDAE0B9FCE}" srcOrd="0" destOrd="0" presId="urn:microsoft.com/office/officeart/2008/layout/VerticalCurvedList"/>
    <dgm:cxn modelId="{C6C8AE37-FEDA-41EF-BB75-E0FFB27465D6}" srcId="{6E60CA00-607A-42E1-912A-8337E7733A59}" destId="{9DE2EB63-5933-40D8-95DA-3478FB04C157}" srcOrd="1" destOrd="0" parTransId="{132FDE08-A0FF-4BB6-8984-9EDAB125B372}" sibTransId="{9036284A-D8A4-4642-BC0F-FECD400AA527}"/>
    <dgm:cxn modelId="{13B92EED-4636-45C3-A023-9ACA86E46088}" type="presParOf" srcId="{831D4FA2-9D5A-4E00-8771-802264169E34}" destId="{E5D75BB5-42A7-480E-B346-7373AE9B9464}" srcOrd="0" destOrd="0" presId="urn:microsoft.com/office/officeart/2008/layout/VerticalCurvedList"/>
    <dgm:cxn modelId="{7E68B556-0017-483E-AC84-EDF635271484}" type="presParOf" srcId="{E5D75BB5-42A7-480E-B346-7373AE9B9464}" destId="{578C52A3-6F9D-4BE6-AC00-D587061DF748}" srcOrd="0" destOrd="0" presId="urn:microsoft.com/office/officeart/2008/layout/VerticalCurvedList"/>
    <dgm:cxn modelId="{0D32A9CE-F404-4EFD-808B-8E0BA4D789EF}" type="presParOf" srcId="{578C52A3-6F9D-4BE6-AC00-D587061DF748}" destId="{CE61067F-695B-479A-B739-7902A1B95D4B}" srcOrd="0" destOrd="0" presId="urn:microsoft.com/office/officeart/2008/layout/VerticalCurvedList"/>
    <dgm:cxn modelId="{7377A99E-045B-4298-8675-55A1673406C2}" type="presParOf" srcId="{578C52A3-6F9D-4BE6-AC00-D587061DF748}" destId="{7FF7318C-3CD2-4ABE-9D39-C8504364E3D8}" srcOrd="1" destOrd="0" presId="urn:microsoft.com/office/officeart/2008/layout/VerticalCurvedList"/>
    <dgm:cxn modelId="{9FD516B8-693C-4ABD-8E52-B2BF01558F81}" type="presParOf" srcId="{578C52A3-6F9D-4BE6-AC00-D587061DF748}" destId="{E25BA01F-5E25-447F-A939-A12B052A76AD}" srcOrd="2" destOrd="0" presId="urn:microsoft.com/office/officeart/2008/layout/VerticalCurvedList"/>
    <dgm:cxn modelId="{AECBB11B-AD92-4756-A28A-0CEFA99E978D}" type="presParOf" srcId="{578C52A3-6F9D-4BE6-AC00-D587061DF748}" destId="{B1C926EA-ED1D-484B-AA42-3E4A9B5645D7}" srcOrd="3" destOrd="0" presId="urn:microsoft.com/office/officeart/2008/layout/VerticalCurvedList"/>
    <dgm:cxn modelId="{B50818B7-E5B8-4710-87F9-747E3B607089}" type="presParOf" srcId="{E5D75BB5-42A7-480E-B346-7373AE9B9464}" destId="{48F44668-217D-4581-AFD9-992C8F0DE8FB}" srcOrd="1" destOrd="0" presId="urn:microsoft.com/office/officeart/2008/layout/VerticalCurvedList"/>
    <dgm:cxn modelId="{098ABCC8-7CCF-4266-8D50-E5A5A0DF4E7E}" type="presParOf" srcId="{E5D75BB5-42A7-480E-B346-7373AE9B9464}" destId="{77B4A9CD-B890-4AE5-988E-6856048863A6}" srcOrd="2" destOrd="0" presId="urn:microsoft.com/office/officeart/2008/layout/VerticalCurvedList"/>
    <dgm:cxn modelId="{25DA2E0F-D541-4AFA-82DA-CF5FADE08691}" type="presParOf" srcId="{77B4A9CD-B890-4AE5-988E-6856048863A6}" destId="{AFFA0A81-1BB5-42BE-8745-244B978E3A5C}" srcOrd="0" destOrd="0" presId="urn:microsoft.com/office/officeart/2008/layout/VerticalCurvedList"/>
    <dgm:cxn modelId="{3A1B401F-0AB3-426C-BB50-F83FBFBE80AA}" type="presParOf" srcId="{E5D75BB5-42A7-480E-B346-7373AE9B9464}" destId="{EBD46C34-10A2-496D-ACFA-988755DEEB36}" srcOrd="3" destOrd="0" presId="urn:microsoft.com/office/officeart/2008/layout/VerticalCurvedList"/>
    <dgm:cxn modelId="{8F70A8FB-73BA-4A91-B291-FF5E3EC67E2E}" type="presParOf" srcId="{E5D75BB5-42A7-480E-B346-7373AE9B9464}" destId="{4A1AD790-CEDB-4474-91D5-3C20ED55A124}" srcOrd="4" destOrd="0" presId="urn:microsoft.com/office/officeart/2008/layout/VerticalCurvedList"/>
    <dgm:cxn modelId="{6FD69802-C222-4CAE-9B52-FEDC9B29104F}" type="presParOf" srcId="{4A1AD790-CEDB-4474-91D5-3C20ED55A124}" destId="{D9D8FC8E-FCBC-4F35-B98F-656F710FBFF4}" srcOrd="0" destOrd="0" presId="urn:microsoft.com/office/officeart/2008/layout/VerticalCurvedList"/>
    <dgm:cxn modelId="{8D702626-2BDD-4DAE-B487-58184EB396AE}" type="presParOf" srcId="{E5D75BB5-42A7-480E-B346-7373AE9B9464}" destId="{F21256B5-9214-46BA-ADB1-2AFDAE0B9FCE}" srcOrd="5" destOrd="0" presId="urn:microsoft.com/office/officeart/2008/layout/VerticalCurvedList"/>
    <dgm:cxn modelId="{1EED1C32-0FBB-4DD5-8531-D7E281FA7CE6}" type="presParOf" srcId="{E5D75BB5-42A7-480E-B346-7373AE9B9464}" destId="{8890F23F-6A91-4217-8531-6AADC6032915}" srcOrd="6" destOrd="0" presId="urn:microsoft.com/office/officeart/2008/layout/VerticalCurvedList"/>
    <dgm:cxn modelId="{81F0CB8D-BD9B-49C4-92B3-C59EA4F9C5B5}" type="presParOf" srcId="{8890F23F-6A91-4217-8531-6AADC6032915}" destId="{3EB4CD58-B942-412C-8B47-38DFFC9E02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2589E4-2A57-451B-A502-D487BD767696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2BDD41A3-4CD4-47D1-BD24-93680B4FDCC8}">
      <dgm:prSet custT="1"/>
      <dgm:spPr/>
      <dgm:t>
        <a:bodyPr/>
        <a:lstStyle/>
        <a:p>
          <a:r>
            <a:rPr lang="de-DE" sz="1800" noProof="0" dirty="0"/>
            <a:t>Vorgespräch(e)</a:t>
          </a:r>
        </a:p>
      </dgm:t>
    </dgm:pt>
    <dgm:pt modelId="{521D7F00-09EF-4B63-BC73-15F97D8C5475}" type="parTrans" cxnId="{816E675A-0270-4F7F-B155-DE97D4F1E1B2}">
      <dgm:prSet/>
      <dgm:spPr/>
      <dgm:t>
        <a:bodyPr/>
        <a:lstStyle/>
        <a:p>
          <a:endParaRPr lang="fr-FR"/>
        </a:p>
      </dgm:t>
    </dgm:pt>
    <dgm:pt modelId="{EB4F8D2D-0841-4A58-A776-0D4BBAECB881}" type="sibTrans" cxnId="{816E675A-0270-4F7F-B155-DE97D4F1E1B2}">
      <dgm:prSet/>
      <dgm:spPr/>
      <dgm:t>
        <a:bodyPr/>
        <a:lstStyle/>
        <a:p>
          <a:endParaRPr lang="fr-FR"/>
        </a:p>
      </dgm:t>
    </dgm:pt>
    <dgm:pt modelId="{71A0F0EC-0BB0-4A7F-A22D-9DC252A28CD9}">
      <dgm:prSet custT="1"/>
      <dgm:spPr/>
      <dgm:t>
        <a:bodyPr/>
        <a:lstStyle/>
        <a:p>
          <a:r>
            <a:rPr lang="de-DE" sz="1900" noProof="0" dirty="0"/>
            <a:t>Widerrufsrecht</a:t>
          </a:r>
        </a:p>
        <a:p>
          <a:r>
            <a:rPr lang="fr-FR" sz="1900" dirty="0"/>
            <a:t>(15 Tage)</a:t>
          </a:r>
        </a:p>
      </dgm:t>
    </dgm:pt>
    <dgm:pt modelId="{018E3356-9427-490C-9EF3-86E7FFC455B1}" type="parTrans" cxnId="{54BD3680-3EBD-4BD4-936A-5CD5119D2162}">
      <dgm:prSet/>
      <dgm:spPr/>
      <dgm:t>
        <a:bodyPr/>
        <a:lstStyle/>
        <a:p>
          <a:endParaRPr lang="fr-FR"/>
        </a:p>
      </dgm:t>
    </dgm:pt>
    <dgm:pt modelId="{9A3E3F85-5A18-4376-9923-CCAC2B794D8F}" type="sibTrans" cxnId="{54BD3680-3EBD-4BD4-936A-5CD5119D2162}">
      <dgm:prSet/>
      <dgm:spPr/>
      <dgm:t>
        <a:bodyPr/>
        <a:lstStyle/>
        <a:p>
          <a:endParaRPr lang="fr-FR"/>
        </a:p>
      </dgm:t>
    </dgm:pt>
    <dgm:pt modelId="{5A9AFC6D-5C46-4692-8084-985B6BABD11D}">
      <dgm:prSet custT="1"/>
      <dgm:spPr/>
      <dgm:t>
        <a:bodyPr/>
        <a:lstStyle/>
        <a:p>
          <a:r>
            <a:rPr lang="de-DE" sz="1900" noProof="0" dirty="0"/>
            <a:t>Behördliche</a:t>
          </a:r>
          <a:r>
            <a:rPr lang="fr-FR" sz="1900" dirty="0"/>
            <a:t> </a:t>
          </a:r>
          <a:r>
            <a:rPr lang="de-DE" sz="1900" noProof="0" dirty="0"/>
            <a:t>Genehmigung</a:t>
          </a:r>
          <a:r>
            <a:rPr lang="fr-FR" sz="1900" dirty="0"/>
            <a:t> (DIRECCTE)</a:t>
          </a:r>
        </a:p>
      </dgm:t>
    </dgm:pt>
    <dgm:pt modelId="{D4F8797E-F919-4A49-9D24-4A276AD0F1E1}" type="parTrans" cxnId="{CCFF8414-E46C-4081-83FC-B72A2AEB807A}">
      <dgm:prSet/>
      <dgm:spPr/>
      <dgm:t>
        <a:bodyPr/>
        <a:lstStyle/>
        <a:p>
          <a:endParaRPr lang="fr-FR"/>
        </a:p>
      </dgm:t>
    </dgm:pt>
    <dgm:pt modelId="{DD3D949A-ECDF-49C5-B0F7-0806474A249F}" type="sibTrans" cxnId="{CCFF8414-E46C-4081-83FC-B72A2AEB807A}">
      <dgm:prSet/>
      <dgm:spPr/>
      <dgm:t>
        <a:bodyPr/>
        <a:lstStyle/>
        <a:p>
          <a:endParaRPr lang="fr-FR"/>
        </a:p>
      </dgm:t>
    </dgm:pt>
    <dgm:pt modelId="{EFF17A76-12AF-4B72-A91E-478AF361D568}">
      <dgm:prSet custT="1"/>
      <dgm:spPr/>
      <dgm:t>
        <a:bodyPr/>
        <a:lstStyle/>
        <a:p>
          <a:r>
            <a:rPr lang="de-DE" sz="1900" noProof="0" dirty="0"/>
            <a:t>Unterzeichnung der Vertragsaufhebung</a:t>
          </a:r>
        </a:p>
      </dgm:t>
    </dgm:pt>
    <dgm:pt modelId="{90596BB9-FDBC-402D-8EE8-CADB6CAF7C2A}" type="parTrans" cxnId="{27EEFBE9-4954-463C-8880-FD903FB0FB3F}">
      <dgm:prSet/>
      <dgm:spPr/>
      <dgm:t>
        <a:bodyPr/>
        <a:lstStyle/>
        <a:p>
          <a:endParaRPr lang="fr-FR"/>
        </a:p>
      </dgm:t>
    </dgm:pt>
    <dgm:pt modelId="{0E2AB1A7-8407-48AB-9C22-29DBE3F8C097}" type="sibTrans" cxnId="{27EEFBE9-4954-463C-8880-FD903FB0FB3F}">
      <dgm:prSet/>
      <dgm:spPr/>
      <dgm:t>
        <a:bodyPr/>
        <a:lstStyle/>
        <a:p>
          <a:endParaRPr lang="fr-FR"/>
        </a:p>
      </dgm:t>
    </dgm:pt>
    <dgm:pt modelId="{E1A98944-387C-457B-8D39-10B2E15C7F6E}" type="pres">
      <dgm:prSet presAssocID="{902589E4-2A57-451B-A502-D487BD76769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B2FA116-5E43-4135-AE76-37E3AEDDF854}" type="pres">
      <dgm:prSet presAssocID="{902589E4-2A57-451B-A502-D487BD767696}" presName="arrow" presStyleLbl="bgShp" presStyleIdx="0" presStyleCnt="1" custScaleX="117647" custLinFactNeighborX="-1670" custLinFactNeighborY="1813"/>
      <dgm:spPr/>
    </dgm:pt>
    <dgm:pt modelId="{141F61F7-34B0-4DCE-9F53-9887A21DE4F1}" type="pres">
      <dgm:prSet presAssocID="{902589E4-2A57-451B-A502-D487BD767696}" presName="linearProcess" presStyleCnt="0"/>
      <dgm:spPr/>
    </dgm:pt>
    <dgm:pt modelId="{81DE6DEB-83D4-4580-A5F1-63FCCE470F88}" type="pres">
      <dgm:prSet presAssocID="{2BDD41A3-4CD4-47D1-BD24-93680B4FDCC8}" presName="textNode" presStyleLbl="node1" presStyleIdx="0" presStyleCnt="4" custScaleX="87068" custLinFactNeighborX="2159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D366A56-2C37-452F-BD4C-F196A5573EC5}" type="pres">
      <dgm:prSet presAssocID="{EB4F8D2D-0841-4A58-A776-0D4BBAECB881}" presName="sibTrans" presStyleCnt="0"/>
      <dgm:spPr/>
    </dgm:pt>
    <dgm:pt modelId="{1B71F4D8-6814-4FAB-ABE6-12DD5734A620}" type="pres">
      <dgm:prSet presAssocID="{EFF17A76-12AF-4B72-A91E-478AF361D568}" presName="textNode" presStyleLbl="node1" presStyleIdx="1" presStyleCnt="4" custScaleX="111645" custLinFactNeighborX="-5369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90AC1B-7F61-4424-BF63-559380740EF5}" type="pres">
      <dgm:prSet presAssocID="{0E2AB1A7-8407-48AB-9C22-29DBE3F8C097}" presName="sibTrans" presStyleCnt="0"/>
      <dgm:spPr/>
    </dgm:pt>
    <dgm:pt modelId="{5D58529B-D13C-41C4-8409-00BF2CFE6354}" type="pres">
      <dgm:prSet presAssocID="{71A0F0EC-0BB0-4A7F-A22D-9DC252A28CD9}" presName="textNode" presStyleLbl="node1" presStyleIdx="2" presStyleCnt="4" custScaleX="96783" custLinFactX="-3853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853D81-B744-46BF-BEED-F39945AF973C}" type="pres">
      <dgm:prSet presAssocID="{9A3E3F85-5A18-4376-9923-CCAC2B794D8F}" presName="sibTrans" presStyleCnt="0"/>
      <dgm:spPr/>
    </dgm:pt>
    <dgm:pt modelId="{F4E2B99D-8332-48BE-842E-2337A5FA5AA7}" type="pres">
      <dgm:prSet presAssocID="{5A9AFC6D-5C46-4692-8084-985B6BABD11D}" presName="textNode" presStyleLbl="node1" presStyleIdx="3" presStyleCnt="4" custScaleX="88916" custLinFactX="-15755" custLinFactNeighborX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8D2A618-F076-4A09-BAC8-21A68D060DF5}" type="presOf" srcId="{902589E4-2A57-451B-A502-D487BD767696}" destId="{E1A98944-387C-457B-8D39-10B2E15C7F6E}" srcOrd="0" destOrd="0" presId="urn:microsoft.com/office/officeart/2005/8/layout/hProcess9"/>
    <dgm:cxn modelId="{CCFF8414-E46C-4081-83FC-B72A2AEB807A}" srcId="{902589E4-2A57-451B-A502-D487BD767696}" destId="{5A9AFC6D-5C46-4692-8084-985B6BABD11D}" srcOrd="3" destOrd="0" parTransId="{D4F8797E-F919-4A49-9D24-4A276AD0F1E1}" sibTransId="{DD3D949A-ECDF-49C5-B0F7-0806474A249F}"/>
    <dgm:cxn modelId="{721DE799-098F-4468-A5E6-A0DAB5A52335}" type="presOf" srcId="{2BDD41A3-4CD4-47D1-BD24-93680B4FDCC8}" destId="{81DE6DEB-83D4-4580-A5F1-63FCCE470F88}" srcOrd="0" destOrd="0" presId="urn:microsoft.com/office/officeart/2005/8/layout/hProcess9"/>
    <dgm:cxn modelId="{9B066610-5CCC-4E9B-81E5-106754ED3448}" type="presOf" srcId="{5A9AFC6D-5C46-4692-8084-985B6BABD11D}" destId="{F4E2B99D-8332-48BE-842E-2337A5FA5AA7}" srcOrd="0" destOrd="0" presId="urn:microsoft.com/office/officeart/2005/8/layout/hProcess9"/>
    <dgm:cxn modelId="{54BD3680-3EBD-4BD4-936A-5CD5119D2162}" srcId="{902589E4-2A57-451B-A502-D487BD767696}" destId="{71A0F0EC-0BB0-4A7F-A22D-9DC252A28CD9}" srcOrd="2" destOrd="0" parTransId="{018E3356-9427-490C-9EF3-86E7FFC455B1}" sibTransId="{9A3E3F85-5A18-4376-9923-CCAC2B794D8F}"/>
    <dgm:cxn modelId="{B102968B-C942-4E6B-8723-BCFA961FB542}" type="presOf" srcId="{EFF17A76-12AF-4B72-A91E-478AF361D568}" destId="{1B71F4D8-6814-4FAB-ABE6-12DD5734A620}" srcOrd="0" destOrd="0" presId="urn:microsoft.com/office/officeart/2005/8/layout/hProcess9"/>
    <dgm:cxn modelId="{816E675A-0270-4F7F-B155-DE97D4F1E1B2}" srcId="{902589E4-2A57-451B-A502-D487BD767696}" destId="{2BDD41A3-4CD4-47D1-BD24-93680B4FDCC8}" srcOrd="0" destOrd="0" parTransId="{521D7F00-09EF-4B63-BC73-15F97D8C5475}" sibTransId="{EB4F8D2D-0841-4A58-A776-0D4BBAECB881}"/>
    <dgm:cxn modelId="{27EEFBE9-4954-463C-8880-FD903FB0FB3F}" srcId="{902589E4-2A57-451B-A502-D487BD767696}" destId="{EFF17A76-12AF-4B72-A91E-478AF361D568}" srcOrd="1" destOrd="0" parTransId="{90596BB9-FDBC-402D-8EE8-CADB6CAF7C2A}" sibTransId="{0E2AB1A7-8407-48AB-9C22-29DBE3F8C097}"/>
    <dgm:cxn modelId="{7A868A91-8DEF-4552-92BF-83A8C43CCFB8}" type="presOf" srcId="{71A0F0EC-0BB0-4A7F-A22D-9DC252A28CD9}" destId="{5D58529B-D13C-41C4-8409-00BF2CFE6354}" srcOrd="0" destOrd="0" presId="urn:microsoft.com/office/officeart/2005/8/layout/hProcess9"/>
    <dgm:cxn modelId="{1BC4DBC1-A55A-437A-BFB8-1EC5F2D1B99E}" type="presParOf" srcId="{E1A98944-387C-457B-8D39-10B2E15C7F6E}" destId="{EB2FA116-5E43-4135-AE76-37E3AEDDF854}" srcOrd="0" destOrd="0" presId="urn:microsoft.com/office/officeart/2005/8/layout/hProcess9"/>
    <dgm:cxn modelId="{DAC3443B-46DE-4733-870B-DAEB1DEAEA43}" type="presParOf" srcId="{E1A98944-387C-457B-8D39-10B2E15C7F6E}" destId="{141F61F7-34B0-4DCE-9F53-9887A21DE4F1}" srcOrd="1" destOrd="0" presId="urn:microsoft.com/office/officeart/2005/8/layout/hProcess9"/>
    <dgm:cxn modelId="{35F86FE2-938F-4044-BFA5-13115C832BBF}" type="presParOf" srcId="{141F61F7-34B0-4DCE-9F53-9887A21DE4F1}" destId="{81DE6DEB-83D4-4580-A5F1-63FCCE470F88}" srcOrd="0" destOrd="0" presId="urn:microsoft.com/office/officeart/2005/8/layout/hProcess9"/>
    <dgm:cxn modelId="{A36F3F98-62D3-4EB5-BA63-32604934ED39}" type="presParOf" srcId="{141F61F7-34B0-4DCE-9F53-9887A21DE4F1}" destId="{DD366A56-2C37-452F-BD4C-F196A5573EC5}" srcOrd="1" destOrd="0" presId="urn:microsoft.com/office/officeart/2005/8/layout/hProcess9"/>
    <dgm:cxn modelId="{DE641E6F-6157-40F7-8278-8461FA23C9ED}" type="presParOf" srcId="{141F61F7-34B0-4DCE-9F53-9887A21DE4F1}" destId="{1B71F4D8-6814-4FAB-ABE6-12DD5734A620}" srcOrd="2" destOrd="0" presId="urn:microsoft.com/office/officeart/2005/8/layout/hProcess9"/>
    <dgm:cxn modelId="{4C5BD17F-3815-4650-B56F-211BA143F886}" type="presParOf" srcId="{141F61F7-34B0-4DCE-9F53-9887A21DE4F1}" destId="{8190AC1B-7F61-4424-BF63-559380740EF5}" srcOrd="3" destOrd="0" presId="urn:microsoft.com/office/officeart/2005/8/layout/hProcess9"/>
    <dgm:cxn modelId="{A0655E7A-8F69-4FB3-8226-03D1174E48F1}" type="presParOf" srcId="{141F61F7-34B0-4DCE-9F53-9887A21DE4F1}" destId="{5D58529B-D13C-41C4-8409-00BF2CFE6354}" srcOrd="4" destOrd="0" presId="urn:microsoft.com/office/officeart/2005/8/layout/hProcess9"/>
    <dgm:cxn modelId="{9BFF7417-651D-4956-893E-527D9CEC353D}" type="presParOf" srcId="{141F61F7-34B0-4DCE-9F53-9887A21DE4F1}" destId="{88853D81-B744-46BF-BEED-F39945AF973C}" srcOrd="5" destOrd="0" presId="urn:microsoft.com/office/officeart/2005/8/layout/hProcess9"/>
    <dgm:cxn modelId="{00BB676B-8384-42BC-A44C-3473E28E5B50}" type="presParOf" srcId="{141F61F7-34B0-4DCE-9F53-9887A21DE4F1}" destId="{F4E2B99D-8332-48BE-842E-2337A5FA5AA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4E975F-BBD2-473C-84A1-FE3DE2A877F2}" type="doc">
      <dgm:prSet loTypeId="urn:microsoft.com/office/officeart/2005/8/layout/v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fr-FR"/>
        </a:p>
      </dgm:t>
    </dgm:pt>
    <dgm:pt modelId="{FEA2D5EB-7E2B-4457-9A56-D5CF815A0EED}">
      <dgm:prSet/>
      <dgm:spPr/>
      <dgm:t>
        <a:bodyPr/>
        <a:lstStyle/>
        <a:p>
          <a:pPr algn="l"/>
          <a:r>
            <a:rPr lang="de-DE" b="1" noProof="0" dirty="0"/>
            <a:t>Umsetzung über Betriebsvereinbarung</a:t>
          </a:r>
          <a:endParaRPr lang="de-DE" noProof="0" dirty="0"/>
        </a:p>
        <a:p>
          <a:pPr algn="l"/>
          <a:r>
            <a:rPr lang="de-DE" noProof="0" dirty="0">
              <a:sym typeface="Wingdings" panose="05000000000000000000" pitchFamily="2" charset="2"/>
            </a:rPr>
            <a:t> </a:t>
          </a:r>
          <a:r>
            <a:rPr lang="de-DE" b="1" noProof="0" dirty="0"/>
            <a:t>Mehrheitsvereinbarung oder durch Abstimmung</a:t>
          </a:r>
        </a:p>
      </dgm:t>
    </dgm:pt>
    <dgm:pt modelId="{137474CA-3E7D-43B1-B596-3AB2C051E1B1}" type="parTrans" cxnId="{25BDD3B2-7C3D-4DE9-B97B-CC66E48160AC}">
      <dgm:prSet/>
      <dgm:spPr/>
      <dgm:t>
        <a:bodyPr/>
        <a:lstStyle/>
        <a:p>
          <a:endParaRPr lang="fr-FR"/>
        </a:p>
      </dgm:t>
    </dgm:pt>
    <dgm:pt modelId="{BAD937CD-44EC-4DF4-94D3-CCE0E3B646D7}" type="sibTrans" cxnId="{25BDD3B2-7C3D-4DE9-B97B-CC66E48160AC}">
      <dgm:prSet/>
      <dgm:spPr/>
      <dgm:t>
        <a:bodyPr/>
        <a:lstStyle/>
        <a:p>
          <a:endParaRPr lang="fr-FR"/>
        </a:p>
      </dgm:t>
    </dgm:pt>
    <dgm:pt modelId="{5D491D72-0B68-420B-97E8-65E84978A3B8}">
      <dgm:prSet custT="1"/>
      <dgm:spPr/>
      <dgm:t>
        <a:bodyPr/>
        <a:lstStyle/>
        <a:p>
          <a:pPr algn="l"/>
          <a:r>
            <a:rPr lang="de-DE" sz="2200" b="0" noProof="0" dirty="0"/>
            <a:t>Ausscheiden auf freiwilliger Basis</a:t>
          </a:r>
        </a:p>
      </dgm:t>
    </dgm:pt>
    <dgm:pt modelId="{0364836F-C6D7-4394-87E5-9A60B58EA1B9}" type="parTrans" cxnId="{575E8E42-0091-42D2-BCD0-E42D6BE3443D}">
      <dgm:prSet/>
      <dgm:spPr/>
      <dgm:t>
        <a:bodyPr/>
        <a:lstStyle/>
        <a:p>
          <a:endParaRPr lang="fr-FR"/>
        </a:p>
      </dgm:t>
    </dgm:pt>
    <dgm:pt modelId="{B581FC02-D5A6-4BA0-AD7C-E694B28158FB}" type="sibTrans" cxnId="{575E8E42-0091-42D2-BCD0-E42D6BE3443D}">
      <dgm:prSet/>
      <dgm:spPr/>
      <dgm:t>
        <a:bodyPr/>
        <a:lstStyle/>
        <a:p>
          <a:endParaRPr lang="fr-FR"/>
        </a:p>
      </dgm:t>
    </dgm:pt>
    <dgm:pt modelId="{5978D055-7136-4FB1-9DA2-859641F33009}">
      <dgm:prSet custT="1"/>
      <dgm:spPr/>
      <dgm:t>
        <a:bodyPr/>
        <a:lstStyle/>
        <a:p>
          <a:pPr algn="l"/>
          <a:r>
            <a:rPr lang="de-DE" sz="1800" b="1" noProof="0" dirty="0"/>
            <a:t>Inhalt der Vereinbarung</a:t>
          </a:r>
          <a:r>
            <a:rPr lang="fr-FR" sz="1800" b="1" dirty="0"/>
            <a:t>: </a:t>
          </a:r>
          <a:r>
            <a:rPr lang="fr-FR" sz="1800" b="0" dirty="0" err="1"/>
            <a:t>Absicht</a:t>
          </a:r>
          <a:r>
            <a:rPr lang="de-DE" sz="1800" b="0" dirty="0"/>
            <a:t>, Anzahl der abgebauten Stellen, Auswahlkriterien,  zusätzliche Entschädigung</a:t>
          </a:r>
          <a:endParaRPr lang="fr-FR" sz="1800" b="1" dirty="0"/>
        </a:p>
      </dgm:t>
    </dgm:pt>
    <dgm:pt modelId="{6DFC152E-A648-44DA-B866-3262FD85074F}" type="parTrans" cxnId="{2677F45C-FEA5-44D1-832F-0F28CD910F48}">
      <dgm:prSet/>
      <dgm:spPr/>
      <dgm:t>
        <a:bodyPr/>
        <a:lstStyle/>
        <a:p>
          <a:endParaRPr lang="fr-FR"/>
        </a:p>
      </dgm:t>
    </dgm:pt>
    <dgm:pt modelId="{9624B002-4CB6-4BA8-BAE2-FAC146B7D160}" type="sibTrans" cxnId="{2677F45C-FEA5-44D1-832F-0F28CD910F48}">
      <dgm:prSet/>
      <dgm:spPr/>
      <dgm:t>
        <a:bodyPr/>
        <a:lstStyle/>
        <a:p>
          <a:endParaRPr lang="fr-FR"/>
        </a:p>
      </dgm:t>
    </dgm:pt>
    <dgm:pt modelId="{AD4995C5-EA3F-45B1-8D0C-A8E0F11CE905}" type="pres">
      <dgm:prSet presAssocID="{B84E975F-BBD2-473C-84A1-FE3DE2A877F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6358C3-520D-4B93-A2EF-E2D0D7E97509}" type="pres">
      <dgm:prSet presAssocID="{FEA2D5EB-7E2B-4457-9A56-D5CF815A0EED}" presName="composite" presStyleCnt="0"/>
      <dgm:spPr/>
    </dgm:pt>
    <dgm:pt modelId="{575AB813-0EED-43E7-A2F2-491F8BEAD247}" type="pres">
      <dgm:prSet presAssocID="{FEA2D5EB-7E2B-4457-9A56-D5CF815A0EED}" presName="imgShp" presStyleLbl="fgImgPlace1" presStyleIdx="0" presStyleCnt="3"/>
      <dgm:spPr/>
    </dgm:pt>
    <dgm:pt modelId="{401FC031-EE69-4593-8613-B063A01B761C}" type="pres">
      <dgm:prSet presAssocID="{FEA2D5EB-7E2B-4457-9A56-D5CF815A0EED}" presName="txShp" presStyleLbl="node1" presStyleIdx="0" presStyleCnt="3" custLinFactNeighborY="157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11BAFC-1507-40E8-B842-2C23F796E567}" type="pres">
      <dgm:prSet presAssocID="{BAD937CD-44EC-4DF4-94D3-CCE0E3B646D7}" presName="spacing" presStyleCnt="0"/>
      <dgm:spPr/>
    </dgm:pt>
    <dgm:pt modelId="{8F2B292D-9FB9-46A3-997B-CCFDA9225343}" type="pres">
      <dgm:prSet presAssocID="{5D491D72-0B68-420B-97E8-65E84978A3B8}" presName="composite" presStyleCnt="0"/>
      <dgm:spPr/>
    </dgm:pt>
    <dgm:pt modelId="{8703B473-BA89-4D10-BF5F-68838C0F7E7A}" type="pres">
      <dgm:prSet presAssocID="{5D491D72-0B68-420B-97E8-65E84978A3B8}" presName="imgShp" presStyleLbl="fgImgPlace1" presStyleIdx="1" presStyleCnt="3"/>
      <dgm:spPr/>
    </dgm:pt>
    <dgm:pt modelId="{EDA3E4E0-7896-4323-8D82-2FA64AFBAF47}" type="pres">
      <dgm:prSet presAssocID="{5D491D72-0B68-420B-97E8-65E84978A3B8}" presName="txShp" presStyleLbl="node1" presStyleIdx="1" presStyleCnt="3" custScaleY="9070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1C7BA7-FD04-4422-9751-F890BD1F52E5}" type="pres">
      <dgm:prSet presAssocID="{B581FC02-D5A6-4BA0-AD7C-E694B28158FB}" presName="spacing" presStyleCnt="0"/>
      <dgm:spPr/>
    </dgm:pt>
    <dgm:pt modelId="{51685F8D-FF49-4099-B14A-273D946C19E1}" type="pres">
      <dgm:prSet presAssocID="{5978D055-7136-4FB1-9DA2-859641F33009}" presName="composite" presStyleCnt="0"/>
      <dgm:spPr/>
    </dgm:pt>
    <dgm:pt modelId="{A4B2B1CA-E779-4B9D-A960-48BA83FCA1E7}" type="pres">
      <dgm:prSet presAssocID="{5978D055-7136-4FB1-9DA2-859641F33009}" presName="imgShp" presStyleLbl="fgImgPlace1" presStyleIdx="2" presStyleCnt="3"/>
      <dgm:spPr/>
    </dgm:pt>
    <dgm:pt modelId="{E27C8ADE-38BA-4A43-940F-E5E7FD72A459}" type="pres">
      <dgm:prSet presAssocID="{5978D055-7136-4FB1-9DA2-859641F33009}" presName="txShp" presStyleLbl="node1" presStyleIdx="2" presStyleCnt="3" custScaleY="1031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03CE524-0714-4F6D-AB89-2B44F193B6D0}" type="presOf" srcId="{5978D055-7136-4FB1-9DA2-859641F33009}" destId="{E27C8ADE-38BA-4A43-940F-E5E7FD72A459}" srcOrd="0" destOrd="0" presId="urn:microsoft.com/office/officeart/2005/8/layout/vList3"/>
    <dgm:cxn modelId="{25BDD3B2-7C3D-4DE9-B97B-CC66E48160AC}" srcId="{B84E975F-BBD2-473C-84A1-FE3DE2A877F2}" destId="{FEA2D5EB-7E2B-4457-9A56-D5CF815A0EED}" srcOrd="0" destOrd="0" parTransId="{137474CA-3E7D-43B1-B596-3AB2C051E1B1}" sibTransId="{BAD937CD-44EC-4DF4-94D3-CCE0E3B646D7}"/>
    <dgm:cxn modelId="{39EC5013-9CF9-495E-9EBC-FC9B334C3EE9}" type="presOf" srcId="{B84E975F-BBD2-473C-84A1-FE3DE2A877F2}" destId="{AD4995C5-EA3F-45B1-8D0C-A8E0F11CE905}" srcOrd="0" destOrd="0" presId="urn:microsoft.com/office/officeart/2005/8/layout/vList3"/>
    <dgm:cxn modelId="{3482935C-4023-48FF-8BA3-DE16A1CAD4FE}" type="presOf" srcId="{5D491D72-0B68-420B-97E8-65E84978A3B8}" destId="{EDA3E4E0-7896-4323-8D82-2FA64AFBAF47}" srcOrd="0" destOrd="0" presId="urn:microsoft.com/office/officeart/2005/8/layout/vList3"/>
    <dgm:cxn modelId="{575E8E42-0091-42D2-BCD0-E42D6BE3443D}" srcId="{B84E975F-BBD2-473C-84A1-FE3DE2A877F2}" destId="{5D491D72-0B68-420B-97E8-65E84978A3B8}" srcOrd="1" destOrd="0" parTransId="{0364836F-C6D7-4394-87E5-9A60B58EA1B9}" sibTransId="{B581FC02-D5A6-4BA0-AD7C-E694B28158FB}"/>
    <dgm:cxn modelId="{9BA0CE2C-9E3E-41FC-BB93-368C15614215}" type="presOf" srcId="{FEA2D5EB-7E2B-4457-9A56-D5CF815A0EED}" destId="{401FC031-EE69-4593-8613-B063A01B761C}" srcOrd="0" destOrd="0" presId="urn:microsoft.com/office/officeart/2005/8/layout/vList3"/>
    <dgm:cxn modelId="{2677F45C-FEA5-44D1-832F-0F28CD910F48}" srcId="{B84E975F-BBD2-473C-84A1-FE3DE2A877F2}" destId="{5978D055-7136-4FB1-9DA2-859641F33009}" srcOrd="2" destOrd="0" parTransId="{6DFC152E-A648-44DA-B866-3262FD85074F}" sibTransId="{9624B002-4CB6-4BA8-BAE2-FAC146B7D160}"/>
    <dgm:cxn modelId="{FDB48A6C-F30D-4DB2-A6CC-FB95BCCC59C4}" type="presParOf" srcId="{AD4995C5-EA3F-45B1-8D0C-A8E0F11CE905}" destId="{A96358C3-520D-4B93-A2EF-E2D0D7E97509}" srcOrd="0" destOrd="0" presId="urn:microsoft.com/office/officeart/2005/8/layout/vList3"/>
    <dgm:cxn modelId="{1D871B16-FAB4-444A-B287-43803BB1B091}" type="presParOf" srcId="{A96358C3-520D-4B93-A2EF-E2D0D7E97509}" destId="{575AB813-0EED-43E7-A2F2-491F8BEAD247}" srcOrd="0" destOrd="0" presId="urn:microsoft.com/office/officeart/2005/8/layout/vList3"/>
    <dgm:cxn modelId="{9E502C4A-D2BC-4A4E-9A52-CDA096FF2A98}" type="presParOf" srcId="{A96358C3-520D-4B93-A2EF-E2D0D7E97509}" destId="{401FC031-EE69-4593-8613-B063A01B761C}" srcOrd="1" destOrd="0" presId="urn:microsoft.com/office/officeart/2005/8/layout/vList3"/>
    <dgm:cxn modelId="{9037C1BD-5E7A-412A-8968-BFEFAC893337}" type="presParOf" srcId="{AD4995C5-EA3F-45B1-8D0C-A8E0F11CE905}" destId="{9511BAFC-1507-40E8-B842-2C23F796E567}" srcOrd="1" destOrd="0" presId="urn:microsoft.com/office/officeart/2005/8/layout/vList3"/>
    <dgm:cxn modelId="{1DA241F3-1EC7-47FC-BBC1-C191BE68309E}" type="presParOf" srcId="{AD4995C5-EA3F-45B1-8D0C-A8E0F11CE905}" destId="{8F2B292D-9FB9-46A3-997B-CCFDA9225343}" srcOrd="2" destOrd="0" presId="urn:microsoft.com/office/officeart/2005/8/layout/vList3"/>
    <dgm:cxn modelId="{34ADB647-564B-4FF9-ADA4-23E315A26F2A}" type="presParOf" srcId="{8F2B292D-9FB9-46A3-997B-CCFDA9225343}" destId="{8703B473-BA89-4D10-BF5F-68838C0F7E7A}" srcOrd="0" destOrd="0" presId="urn:microsoft.com/office/officeart/2005/8/layout/vList3"/>
    <dgm:cxn modelId="{D37BF951-246A-4A68-89AF-0C6DD5F44E05}" type="presParOf" srcId="{8F2B292D-9FB9-46A3-997B-CCFDA9225343}" destId="{EDA3E4E0-7896-4323-8D82-2FA64AFBAF47}" srcOrd="1" destOrd="0" presId="urn:microsoft.com/office/officeart/2005/8/layout/vList3"/>
    <dgm:cxn modelId="{7B1C58FB-C5E0-4600-8734-6E89ABB9A66D}" type="presParOf" srcId="{AD4995C5-EA3F-45B1-8D0C-A8E0F11CE905}" destId="{891C7BA7-FD04-4422-9751-F890BD1F52E5}" srcOrd="3" destOrd="0" presId="urn:microsoft.com/office/officeart/2005/8/layout/vList3"/>
    <dgm:cxn modelId="{14C854DE-BF46-4B9D-A882-EAA4909BFE91}" type="presParOf" srcId="{AD4995C5-EA3F-45B1-8D0C-A8E0F11CE905}" destId="{51685F8D-FF49-4099-B14A-273D946C19E1}" srcOrd="4" destOrd="0" presId="urn:microsoft.com/office/officeart/2005/8/layout/vList3"/>
    <dgm:cxn modelId="{603CC97A-543F-4529-BF59-F8EE60C741A5}" type="presParOf" srcId="{51685F8D-FF49-4099-B14A-273D946C19E1}" destId="{A4B2B1CA-E779-4B9D-A960-48BA83FCA1E7}" srcOrd="0" destOrd="0" presId="urn:microsoft.com/office/officeart/2005/8/layout/vList3"/>
    <dgm:cxn modelId="{2EA31507-39EC-4FE1-BF42-720F3F634869}" type="presParOf" srcId="{51685F8D-FF49-4099-B14A-273D946C19E1}" destId="{E27C8ADE-38BA-4A43-940F-E5E7FD72A4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ABB178-5FE2-42C5-9479-F2156D926813}">
      <dsp:nvSpPr>
        <dsp:cNvPr id="0" name=""/>
        <dsp:cNvSpPr/>
      </dsp:nvSpPr>
      <dsp:spPr>
        <a:xfrm>
          <a:off x="0" y="450439"/>
          <a:ext cx="7989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1A3C3-9B7D-4AB8-9BCB-D1E40CE35D38}">
      <dsp:nvSpPr>
        <dsp:cNvPr id="0" name=""/>
        <dsp:cNvSpPr/>
      </dsp:nvSpPr>
      <dsp:spPr>
        <a:xfrm>
          <a:off x="399494" y="51919"/>
          <a:ext cx="559292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99" tIns="0" rIns="21139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/>
            <a:t>Arbeitszeitverkürzung</a:t>
          </a:r>
          <a:r>
            <a:rPr lang="fr-FR" sz="2700" kern="1200" dirty="0"/>
            <a:t> </a:t>
          </a:r>
          <a:r>
            <a:rPr lang="fr-FR" sz="2700" kern="1200" dirty="0" err="1"/>
            <a:t>um</a:t>
          </a:r>
          <a:r>
            <a:rPr lang="fr-FR" sz="2700" kern="1200" dirty="0"/>
            <a:t> max. 40 %</a:t>
          </a:r>
        </a:p>
      </dsp:txBody>
      <dsp:txXfrm>
        <a:off x="438402" y="90827"/>
        <a:ext cx="5515105" cy="719224"/>
      </dsp:txXfrm>
    </dsp:sp>
    <dsp:sp modelId="{072313A6-7F59-4153-A83C-CC8D6FDFB7ED}">
      <dsp:nvSpPr>
        <dsp:cNvPr id="0" name=""/>
        <dsp:cNvSpPr/>
      </dsp:nvSpPr>
      <dsp:spPr>
        <a:xfrm>
          <a:off x="0" y="1675159"/>
          <a:ext cx="7989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26BE9-FC54-4790-8CD2-D264C8A8CB5E}">
      <dsp:nvSpPr>
        <dsp:cNvPr id="0" name=""/>
        <dsp:cNvSpPr/>
      </dsp:nvSpPr>
      <dsp:spPr>
        <a:xfrm>
          <a:off x="399494" y="1276639"/>
          <a:ext cx="559292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99" tIns="0" rIns="21139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Bei 60 % </a:t>
          </a:r>
          <a:r>
            <a:rPr lang="fr-FR" sz="2700" kern="1200" dirty="0" err="1"/>
            <a:t>Arbeitsleistung</a:t>
          </a:r>
          <a:r>
            <a:rPr lang="fr-FR" sz="2700" kern="1200" dirty="0"/>
            <a:t> = 87 % </a:t>
          </a:r>
          <a:r>
            <a:rPr lang="fr-FR" sz="2700" kern="1200" dirty="0" err="1"/>
            <a:t>Gehalt</a:t>
          </a:r>
          <a:endParaRPr lang="fr-FR" sz="2700" kern="1200" dirty="0"/>
        </a:p>
      </dsp:txBody>
      <dsp:txXfrm>
        <a:off x="438402" y="1315547"/>
        <a:ext cx="5515105" cy="719224"/>
      </dsp:txXfrm>
    </dsp:sp>
    <dsp:sp modelId="{32F5DD51-3215-4A1F-A77B-51CFC544AB75}">
      <dsp:nvSpPr>
        <dsp:cNvPr id="0" name=""/>
        <dsp:cNvSpPr/>
      </dsp:nvSpPr>
      <dsp:spPr>
        <a:xfrm>
          <a:off x="0" y="2899880"/>
          <a:ext cx="79898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E21AD-8AF5-4081-97D7-9968FD69EBDB}">
      <dsp:nvSpPr>
        <dsp:cNvPr id="0" name=""/>
        <dsp:cNvSpPr/>
      </dsp:nvSpPr>
      <dsp:spPr>
        <a:xfrm>
          <a:off x="399494" y="2501360"/>
          <a:ext cx="5592921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399" tIns="0" rIns="211399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/>
            <a:t>Bei 80 % </a:t>
          </a:r>
          <a:r>
            <a:rPr lang="fr-FR" sz="2700" kern="1200" dirty="0" err="1"/>
            <a:t>Arbeitsleistung</a:t>
          </a:r>
          <a:r>
            <a:rPr lang="fr-FR" sz="2700" kern="1200" dirty="0"/>
            <a:t> = 90 % </a:t>
          </a:r>
          <a:r>
            <a:rPr lang="fr-FR" sz="2700" kern="1200" dirty="0" err="1"/>
            <a:t>Gehalt</a:t>
          </a:r>
          <a:endParaRPr lang="fr-FR" sz="2700" kern="1200" dirty="0"/>
        </a:p>
      </dsp:txBody>
      <dsp:txXfrm>
        <a:off x="438402" y="2540268"/>
        <a:ext cx="5515105" cy="719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F2D09-06C1-4BF9-A58D-45ABAAE61588}">
      <dsp:nvSpPr>
        <dsp:cNvPr id="0" name=""/>
        <dsp:cNvSpPr/>
      </dsp:nvSpPr>
      <dsp:spPr>
        <a:xfrm>
          <a:off x="-5424318" y="-830673"/>
          <a:ext cx="6459449" cy="6459449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222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9D4050-9CD9-4C52-8C42-E4B50DE43BFD}">
      <dsp:nvSpPr>
        <dsp:cNvPr id="0" name=""/>
        <dsp:cNvSpPr/>
      </dsp:nvSpPr>
      <dsp:spPr>
        <a:xfrm>
          <a:off x="665976" y="498551"/>
          <a:ext cx="6685879" cy="95962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6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DE" sz="2300" kern="1200" dirty="0"/>
            <a:t>Gestaltung der Arbeitszeit und ihre Modalitäten (z.B.  Arbeitszeitverkürzung oder -verlängerung)</a:t>
          </a:r>
          <a:endParaRPr lang="fr-FR" sz="2300" kern="1200" dirty="0"/>
        </a:p>
      </dsp:txBody>
      <dsp:txXfrm>
        <a:off x="665976" y="498551"/>
        <a:ext cx="6685879" cy="959620"/>
      </dsp:txXfrm>
    </dsp:sp>
    <dsp:sp modelId="{9DD700A3-CA51-4C66-A06D-864FC1160BDE}">
      <dsp:nvSpPr>
        <dsp:cNvPr id="0" name=""/>
        <dsp:cNvSpPr/>
      </dsp:nvSpPr>
      <dsp:spPr>
        <a:xfrm>
          <a:off x="66213" y="359857"/>
          <a:ext cx="1199525" cy="1199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08D58-28D7-4AF0-894C-071DF5EB802C}">
      <dsp:nvSpPr>
        <dsp:cNvPr id="0" name=""/>
        <dsp:cNvSpPr/>
      </dsp:nvSpPr>
      <dsp:spPr>
        <a:xfrm>
          <a:off x="1014798" y="1919240"/>
          <a:ext cx="6337057" cy="959620"/>
        </a:xfrm>
        <a:prstGeom prst="rect">
          <a:avLst/>
        </a:prstGeom>
        <a:solidFill>
          <a:schemeClr val="accent2">
            <a:shade val="80000"/>
            <a:hueOff val="153671"/>
            <a:satOff val="-5274"/>
            <a:lumOff val="13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6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DE" sz="2300" kern="1200" dirty="0"/>
            <a:t>Vergütungsvereinbarung (z. B. Lohnverkürzung oder -erhöhung)</a:t>
          </a:r>
          <a:endParaRPr lang="fr-FR" sz="2300" kern="1200" dirty="0"/>
        </a:p>
      </dsp:txBody>
      <dsp:txXfrm>
        <a:off x="1014798" y="1919240"/>
        <a:ext cx="6337057" cy="959620"/>
      </dsp:txXfrm>
    </dsp:sp>
    <dsp:sp modelId="{3B2930A9-FA97-4A37-B803-FCB2BF582B50}">
      <dsp:nvSpPr>
        <dsp:cNvPr id="0" name=""/>
        <dsp:cNvSpPr/>
      </dsp:nvSpPr>
      <dsp:spPr>
        <a:xfrm>
          <a:off x="415035" y="1799288"/>
          <a:ext cx="1199525" cy="1199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153671"/>
              <a:satOff val="-5274"/>
              <a:lumOff val="13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409BC-A607-4CB1-AF45-4589CC8AF277}">
      <dsp:nvSpPr>
        <dsp:cNvPr id="0" name=""/>
        <dsp:cNvSpPr/>
      </dsp:nvSpPr>
      <dsp:spPr>
        <a:xfrm>
          <a:off x="665976" y="3358671"/>
          <a:ext cx="6685879" cy="959620"/>
        </a:xfrm>
        <a:prstGeom prst="rect">
          <a:avLst/>
        </a:prstGeom>
        <a:solidFill>
          <a:schemeClr val="accent2">
            <a:shade val="80000"/>
            <a:hueOff val="307342"/>
            <a:satOff val="-10549"/>
            <a:lumOff val="27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1699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de-DE" sz="2300" kern="1200" dirty="0"/>
            <a:t>Flexiblere Bedingungen für die Mobilität innerhalb des Unternehmens </a:t>
          </a:r>
          <a:endParaRPr lang="fr-FR" sz="2300" kern="1200" dirty="0"/>
        </a:p>
      </dsp:txBody>
      <dsp:txXfrm>
        <a:off x="665976" y="3358671"/>
        <a:ext cx="6685879" cy="959620"/>
      </dsp:txXfrm>
    </dsp:sp>
    <dsp:sp modelId="{7A6FDAD7-6545-44C4-9759-BE368F4EA7B5}">
      <dsp:nvSpPr>
        <dsp:cNvPr id="0" name=""/>
        <dsp:cNvSpPr/>
      </dsp:nvSpPr>
      <dsp:spPr>
        <a:xfrm>
          <a:off x="66213" y="3238718"/>
          <a:ext cx="1199525" cy="11995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307342"/>
              <a:satOff val="-10549"/>
              <a:lumOff val="27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AC286-0D26-44FF-99E9-EBF73CFD26A1}">
      <dsp:nvSpPr>
        <dsp:cNvPr id="0" name=""/>
        <dsp:cNvSpPr/>
      </dsp:nvSpPr>
      <dsp:spPr>
        <a:xfrm>
          <a:off x="16" y="363048"/>
          <a:ext cx="3407223" cy="17036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noProof="0" dirty="0"/>
            <a:t>Ziel :</a:t>
          </a:r>
        </a:p>
      </dsp:txBody>
      <dsp:txXfrm>
        <a:off x="49913" y="412945"/>
        <a:ext cx="3307429" cy="1603817"/>
      </dsp:txXfrm>
    </dsp:sp>
    <dsp:sp modelId="{EF8B7616-5EE9-4673-A2D0-8DC167FEF49F}">
      <dsp:nvSpPr>
        <dsp:cNvPr id="0" name=""/>
        <dsp:cNvSpPr/>
      </dsp:nvSpPr>
      <dsp:spPr>
        <a:xfrm>
          <a:off x="340738" y="2066660"/>
          <a:ext cx="341642" cy="1414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4142"/>
              </a:lnTo>
              <a:lnTo>
                <a:pt x="341642" y="1414142"/>
              </a:lnTo>
            </a:path>
          </a:pathLst>
        </a:custGeom>
        <a:noFill/>
        <a:ln w="2222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CC258-ABB0-4208-A202-43DDBBF47038}">
      <dsp:nvSpPr>
        <dsp:cNvPr id="0" name=""/>
        <dsp:cNvSpPr/>
      </dsp:nvSpPr>
      <dsp:spPr>
        <a:xfrm>
          <a:off x="682380" y="2507555"/>
          <a:ext cx="2961368" cy="1946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/>
            <a:t>Anpassung der Betriebstätigkeit vor dem Hintergrund des wirtschaftlichen Abschwungs und den finanziellen Auswirkungen der Gesundheitskrise</a:t>
          </a:r>
          <a:endParaRPr lang="fr-FR" sz="1800" kern="1200" dirty="0"/>
        </a:p>
      </dsp:txBody>
      <dsp:txXfrm>
        <a:off x="739391" y="2564566"/>
        <a:ext cx="2847346" cy="1832473"/>
      </dsp:txXfrm>
    </dsp:sp>
    <dsp:sp modelId="{99D1F526-480B-44BA-BE24-B75C57D060D7}">
      <dsp:nvSpPr>
        <dsp:cNvPr id="0" name=""/>
        <dsp:cNvSpPr/>
      </dsp:nvSpPr>
      <dsp:spPr>
        <a:xfrm>
          <a:off x="4259965" y="378040"/>
          <a:ext cx="3407223" cy="1703611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07342"/>
            <a:satOff val="-10549"/>
            <a:lumOff val="27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1" kern="1200" noProof="0" dirty="0"/>
            <a:t>Dauer :</a:t>
          </a:r>
        </a:p>
      </dsp:txBody>
      <dsp:txXfrm>
        <a:off x="4309862" y="427937"/>
        <a:ext cx="3307429" cy="1603817"/>
      </dsp:txXfrm>
    </dsp:sp>
    <dsp:sp modelId="{D21D8CA5-0EFB-4C13-BB9C-C635D08767F8}">
      <dsp:nvSpPr>
        <dsp:cNvPr id="0" name=""/>
        <dsp:cNvSpPr/>
      </dsp:nvSpPr>
      <dsp:spPr>
        <a:xfrm>
          <a:off x="4600688" y="2081652"/>
          <a:ext cx="340722" cy="127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7708"/>
              </a:lnTo>
              <a:lnTo>
                <a:pt x="340722" y="1277708"/>
              </a:lnTo>
            </a:path>
          </a:pathLst>
        </a:custGeom>
        <a:noFill/>
        <a:ln w="2222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7341A-23D6-44CA-9BFF-B8A77593EFA6}">
      <dsp:nvSpPr>
        <dsp:cNvPr id="0" name=""/>
        <dsp:cNvSpPr/>
      </dsp:nvSpPr>
      <dsp:spPr>
        <a:xfrm>
          <a:off x="4941410" y="2507555"/>
          <a:ext cx="2725779" cy="17036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307342"/>
              <a:satOff val="-10549"/>
              <a:lumOff val="27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de-DE" sz="1800" kern="1200" noProof="0" dirty="0"/>
            <a:t>-&gt; Begrenzung der Dauer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de-DE" sz="1800" kern="1200" noProof="0" dirty="0"/>
            <a:t>-&gt; automatische Anpassung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de-DE" sz="1800" kern="1200" noProof="0" dirty="0"/>
            <a:t>    an die wirtschaftlichen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de-DE" sz="1800" kern="1200" noProof="0" dirty="0"/>
            <a:t>    Gegebenheiten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Ø"/>
          </a:pPr>
          <a:r>
            <a:rPr lang="de-DE" sz="1800" kern="1200" noProof="0" dirty="0"/>
            <a:t>    (Besserungsklausel)</a:t>
          </a:r>
        </a:p>
      </dsp:txBody>
      <dsp:txXfrm>
        <a:off x="4991307" y="2557452"/>
        <a:ext cx="2625985" cy="16038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9DA84-CAEE-463F-BB71-AEA5E09F8967}">
      <dsp:nvSpPr>
        <dsp:cNvPr id="0" name=""/>
        <dsp:cNvSpPr/>
      </dsp:nvSpPr>
      <dsp:spPr>
        <a:xfrm rot="1627208">
          <a:off x="2157496" y="3051793"/>
          <a:ext cx="823806" cy="67763"/>
        </a:xfrm>
        <a:custGeom>
          <a:avLst/>
          <a:gdLst/>
          <a:ahLst/>
          <a:cxnLst/>
          <a:rect l="0" t="0" r="0" b="0"/>
          <a:pathLst>
            <a:path>
              <a:moveTo>
                <a:pt x="0" y="33881"/>
              </a:moveTo>
              <a:lnTo>
                <a:pt x="823806" y="33881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84253-EB64-409B-B510-54F7EE6ED943}">
      <dsp:nvSpPr>
        <dsp:cNvPr id="0" name=""/>
        <dsp:cNvSpPr/>
      </dsp:nvSpPr>
      <dsp:spPr>
        <a:xfrm rot="19836062">
          <a:off x="2152892" y="1666373"/>
          <a:ext cx="774853" cy="67763"/>
        </a:xfrm>
        <a:custGeom>
          <a:avLst/>
          <a:gdLst/>
          <a:ahLst/>
          <a:cxnLst/>
          <a:rect l="0" t="0" r="0" b="0"/>
          <a:pathLst>
            <a:path>
              <a:moveTo>
                <a:pt x="0" y="33881"/>
              </a:moveTo>
              <a:lnTo>
                <a:pt x="774853" y="33881"/>
              </a:lnTo>
            </a:path>
          </a:pathLst>
        </a:custGeom>
        <a:noFill/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9E61F-5F3C-4FD6-B554-976D722146F2}">
      <dsp:nvSpPr>
        <dsp:cNvPr id="0" name=""/>
        <dsp:cNvSpPr/>
      </dsp:nvSpPr>
      <dsp:spPr>
        <a:xfrm>
          <a:off x="-71919" y="1080126"/>
          <a:ext cx="2676121" cy="2676121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DA133-9B17-4B9E-8047-C1689100A311}">
      <dsp:nvSpPr>
        <dsp:cNvPr id="0" name=""/>
        <dsp:cNvSpPr/>
      </dsp:nvSpPr>
      <dsp:spPr>
        <a:xfrm>
          <a:off x="2767032" y="192225"/>
          <a:ext cx="1753025" cy="1772839"/>
        </a:xfrm>
        <a:prstGeom prst="ellipse">
          <a:avLst/>
        </a:prstGeom>
        <a:solidFill>
          <a:schemeClr val="accent2">
            <a:shade val="80000"/>
            <a:hueOff val="153671"/>
            <a:satOff val="-5274"/>
            <a:lumOff val="13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/>
            <a:t>Annahme</a:t>
          </a:r>
          <a:endParaRPr lang="de-DE" sz="1700" kern="1200" noProof="0" dirty="0"/>
        </a:p>
      </dsp:txBody>
      <dsp:txXfrm>
        <a:off x="3023757" y="451851"/>
        <a:ext cx="1239575" cy="1253587"/>
      </dsp:txXfrm>
    </dsp:sp>
    <dsp:sp modelId="{2C2CB4C8-D65F-47B2-A063-CC08128AB09B}">
      <dsp:nvSpPr>
        <dsp:cNvPr id="0" name=""/>
        <dsp:cNvSpPr/>
      </dsp:nvSpPr>
      <dsp:spPr>
        <a:xfrm>
          <a:off x="4496434" y="192225"/>
          <a:ext cx="2629538" cy="1772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357188" lvl="1" indent="-2698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Die Bestimmungen der Vereinbarung ersetzen automatisch alle gegenteiligen Klauseln im Arbeitsvertrag</a:t>
          </a:r>
          <a:endParaRPr lang="fr-FR" sz="1600" kern="1200" dirty="0"/>
        </a:p>
      </dsp:txBody>
      <dsp:txXfrm>
        <a:off x="4496434" y="192225"/>
        <a:ext cx="2629538" cy="1772839"/>
      </dsp:txXfrm>
    </dsp:sp>
    <dsp:sp modelId="{5AD4C2B6-3D1A-4CAA-8AD5-AA9D8ADD2EBA}">
      <dsp:nvSpPr>
        <dsp:cNvPr id="0" name=""/>
        <dsp:cNvSpPr/>
      </dsp:nvSpPr>
      <dsp:spPr>
        <a:xfrm>
          <a:off x="2818183" y="2845112"/>
          <a:ext cx="1840229" cy="1678474"/>
        </a:xfrm>
        <a:prstGeom prst="ellipse">
          <a:avLst/>
        </a:prstGeom>
        <a:solidFill>
          <a:schemeClr val="accent2">
            <a:shade val="80000"/>
            <a:hueOff val="307342"/>
            <a:satOff val="-10549"/>
            <a:lumOff val="27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noProof="0" dirty="0"/>
            <a:t>Ablehnung</a:t>
          </a:r>
          <a:endParaRPr lang="de-DE" sz="4100" kern="1200" noProof="0" dirty="0"/>
        </a:p>
      </dsp:txBody>
      <dsp:txXfrm>
        <a:off x="3087678" y="3090919"/>
        <a:ext cx="1301239" cy="1186860"/>
      </dsp:txXfrm>
    </dsp:sp>
    <dsp:sp modelId="{73E87233-1FBB-4457-83F3-A1C6E1A76E27}">
      <dsp:nvSpPr>
        <dsp:cNvPr id="0" name=""/>
        <dsp:cNvSpPr/>
      </dsp:nvSpPr>
      <dsp:spPr>
        <a:xfrm>
          <a:off x="4525784" y="2845112"/>
          <a:ext cx="2760344" cy="16784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68288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de-DE" sz="1600" b="1" kern="1200" noProof="0" dirty="0"/>
            <a:t>#Kündigung# zulässig </a:t>
          </a:r>
          <a:r>
            <a:rPr lang="de-DE" sz="1600" kern="1200" noProof="0" dirty="0"/>
            <a:t>(Kündigungsgrund gegeben)</a:t>
          </a:r>
        </a:p>
        <a:p>
          <a:pPr marL="268288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2-monatige Frist für die Einleitung des Kündigungs-verfahrens</a:t>
          </a:r>
          <a:endParaRPr lang="fr-FR" sz="1600" kern="1200" dirty="0"/>
        </a:p>
        <a:p>
          <a:pPr marL="268288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Gleiche Rechte wie bei #Kündigung# aus persönlichem Grund (Kündigungsfrist und gesetzliche Entschädigung)</a:t>
          </a:r>
          <a:endParaRPr lang="fr-FR" sz="1600" kern="1200" dirty="0"/>
        </a:p>
        <a:p>
          <a:pPr marL="268288" lvl="1" indent="-18097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>
        <a:off x="4525784" y="2845112"/>
        <a:ext cx="2760344" cy="16784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05CA-A8EF-45EA-A919-ED4F0BCEF575}">
      <dsp:nvSpPr>
        <dsp:cNvPr id="0" name=""/>
        <dsp:cNvSpPr/>
      </dsp:nvSpPr>
      <dsp:spPr>
        <a:xfrm>
          <a:off x="5364728" y="3284459"/>
          <a:ext cx="2626432" cy="1326419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noProof="0" dirty="0"/>
            <a:t>Keine Befragung der Personalvertretung </a:t>
          </a:r>
          <a:endParaRPr lang="de-DE" sz="800" kern="1200" noProof="0" dirty="0"/>
        </a:p>
      </dsp:txBody>
      <dsp:txXfrm>
        <a:off x="6181795" y="3645201"/>
        <a:ext cx="1780228" cy="936540"/>
      </dsp:txXfrm>
    </dsp:sp>
    <dsp:sp modelId="{7F226CC5-81FB-48BE-94BD-98F59012D781}">
      <dsp:nvSpPr>
        <dsp:cNvPr id="0" name=""/>
        <dsp:cNvSpPr/>
      </dsp:nvSpPr>
      <dsp:spPr>
        <a:xfrm>
          <a:off x="403490" y="3364046"/>
          <a:ext cx="2761176" cy="1236157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noProof="0" dirty="0"/>
            <a:t>Befragung der Personalvertretung </a:t>
          </a:r>
          <a:endParaRPr lang="de-DE" sz="700" kern="1200" noProof="0" dirty="0"/>
        </a:p>
      </dsp:txBody>
      <dsp:txXfrm>
        <a:off x="430644" y="3700239"/>
        <a:ext cx="1878515" cy="872810"/>
      </dsp:txXfrm>
    </dsp:sp>
    <dsp:sp modelId="{3F8A7DE7-F6B0-4FED-9456-C244CE134763}">
      <dsp:nvSpPr>
        <dsp:cNvPr id="0" name=""/>
        <dsp:cNvSpPr/>
      </dsp:nvSpPr>
      <dsp:spPr>
        <a:xfrm>
          <a:off x="4798584" y="0"/>
          <a:ext cx="3279846" cy="1610104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57188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noProof="0" dirty="0"/>
            <a:t>Familienpflichten</a:t>
          </a:r>
        </a:p>
        <a:p>
          <a:pPr marL="357188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noProof="0" dirty="0"/>
            <a:t>Dauer der Betriebszugehörigkeit</a:t>
          </a:r>
        </a:p>
        <a:p>
          <a:pPr marL="357188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noProof="0" dirty="0"/>
            <a:t>Alter, Behinderung...</a:t>
          </a:r>
        </a:p>
        <a:p>
          <a:pPr marL="357188" lvl="1" indent="-176213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noProof="0" dirty="0"/>
            <a:t>berufliche Qualifikation</a:t>
          </a:r>
        </a:p>
      </dsp:txBody>
      <dsp:txXfrm>
        <a:off x="5817906" y="35369"/>
        <a:ext cx="2225154" cy="1136840"/>
      </dsp:txXfrm>
    </dsp:sp>
    <dsp:sp modelId="{40F81B14-6136-4A3D-B18B-F862F499BBF7}">
      <dsp:nvSpPr>
        <dsp:cNvPr id="0" name=""/>
        <dsp:cNvSpPr/>
      </dsp:nvSpPr>
      <dsp:spPr>
        <a:xfrm>
          <a:off x="343462" y="0"/>
          <a:ext cx="2738955" cy="1610104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endParaRPr lang="de-DE" sz="1400" kern="1200" noProof="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0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kern="1200" noProof="0" dirty="0"/>
            <a:t>Seriöser Versuch der internen oder externen Wiedereingliederung</a:t>
          </a:r>
        </a:p>
      </dsp:txBody>
      <dsp:txXfrm>
        <a:off x="378831" y="35369"/>
        <a:ext cx="1846530" cy="1136840"/>
      </dsp:txXfrm>
    </dsp:sp>
    <dsp:sp modelId="{0D64127B-10F9-431D-8115-1FBAC3FB37EB}">
      <dsp:nvSpPr>
        <dsp:cNvPr id="0" name=""/>
        <dsp:cNvSpPr/>
      </dsp:nvSpPr>
      <dsp:spPr>
        <a:xfrm>
          <a:off x="2029595" y="286799"/>
          <a:ext cx="2178671" cy="2178671"/>
        </a:xfrm>
        <a:prstGeom prst="pieWedge">
          <a:avLst/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noProof="0" dirty="0"/>
            <a:t>Wieder-eingliederung</a:t>
          </a:r>
        </a:p>
      </dsp:txBody>
      <dsp:txXfrm>
        <a:off x="2667713" y="924917"/>
        <a:ext cx="1540553" cy="1540553"/>
      </dsp:txXfrm>
    </dsp:sp>
    <dsp:sp modelId="{0458299E-D12A-443B-AFF4-1E1455328D44}">
      <dsp:nvSpPr>
        <dsp:cNvPr id="0" name=""/>
        <dsp:cNvSpPr/>
      </dsp:nvSpPr>
      <dsp:spPr>
        <a:xfrm rot="5400000">
          <a:off x="4308898" y="286799"/>
          <a:ext cx="2178671" cy="2178671"/>
        </a:xfrm>
        <a:prstGeom prst="pieWedge">
          <a:avLst/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kern="1200" noProof="0" dirty="0"/>
            <a:t>Sozialauswahl</a:t>
          </a:r>
        </a:p>
      </dsp:txBody>
      <dsp:txXfrm rot="-5400000">
        <a:off x="4308898" y="924917"/>
        <a:ext cx="1540553" cy="1540553"/>
      </dsp:txXfrm>
    </dsp:sp>
    <dsp:sp modelId="{6AB4DD8C-21DE-44AB-A2E6-B6B162200E1F}">
      <dsp:nvSpPr>
        <dsp:cNvPr id="0" name=""/>
        <dsp:cNvSpPr/>
      </dsp:nvSpPr>
      <dsp:spPr>
        <a:xfrm rot="10800000">
          <a:off x="4308898" y="2571811"/>
          <a:ext cx="2178671" cy="2178671"/>
        </a:xfrm>
        <a:prstGeom prst="pieWedge">
          <a:avLst/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noProof="0" dirty="0"/>
            <a:t>individuelle </a:t>
          </a:r>
          <a:r>
            <a:rPr lang="de-DE" sz="1450" kern="1200" noProof="0" dirty="0" err="1"/>
            <a:t>betriebsbedingteKündigung</a:t>
          </a:r>
          <a:endParaRPr lang="de-DE" sz="1400" kern="1200" noProof="0" dirty="0"/>
        </a:p>
      </dsp:txBody>
      <dsp:txXfrm rot="10800000">
        <a:off x="4308898" y="2571811"/>
        <a:ext cx="1540553" cy="1540553"/>
      </dsp:txXfrm>
    </dsp:sp>
    <dsp:sp modelId="{331A927D-99D3-452D-8818-4A0955845142}">
      <dsp:nvSpPr>
        <dsp:cNvPr id="0" name=""/>
        <dsp:cNvSpPr/>
      </dsp:nvSpPr>
      <dsp:spPr>
        <a:xfrm rot="16200000">
          <a:off x="2029595" y="2566103"/>
          <a:ext cx="2178671" cy="2178671"/>
        </a:xfrm>
        <a:prstGeom prst="pieWedge">
          <a:avLst/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50" kern="1200" noProof="0" dirty="0"/>
            <a:t>betriebsbedingte Massenentlassung</a:t>
          </a:r>
        </a:p>
      </dsp:txBody>
      <dsp:txXfrm rot="5400000">
        <a:off x="2667713" y="2566103"/>
        <a:ext cx="1540553" cy="1540553"/>
      </dsp:txXfrm>
    </dsp:sp>
    <dsp:sp modelId="{5B654E6D-8DF9-4E7D-8816-1F17DBA7F8F5}">
      <dsp:nvSpPr>
        <dsp:cNvPr id="0" name=""/>
        <dsp:cNvSpPr/>
      </dsp:nvSpPr>
      <dsp:spPr>
        <a:xfrm>
          <a:off x="3882472" y="2062945"/>
          <a:ext cx="752220" cy="654104"/>
        </a:xfrm>
        <a:prstGeom prst="circularArrow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B5F36-0B1A-48AD-BD81-208A44AFE538}">
      <dsp:nvSpPr>
        <dsp:cNvPr id="0" name=""/>
        <dsp:cNvSpPr/>
      </dsp:nvSpPr>
      <dsp:spPr>
        <a:xfrm rot="10800000">
          <a:off x="3882472" y="2314524"/>
          <a:ext cx="752220" cy="654104"/>
        </a:xfrm>
        <a:prstGeom prst="circularArrow">
          <a:avLst/>
        </a:prstGeom>
        <a:noFill/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12FC37-CA2D-44EB-979C-9F0519A2F790}">
      <dsp:nvSpPr>
        <dsp:cNvPr id="0" name=""/>
        <dsp:cNvSpPr/>
      </dsp:nvSpPr>
      <dsp:spPr>
        <a:xfrm rot="5400000">
          <a:off x="4180348" y="-1315268"/>
          <a:ext cx="1672804" cy="472164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Beschleunigung des Wiedereinstiegs in den Arbeitsmarkt durch Umschulung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Maximale Dauer von 12 Monaten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75% des letzten Gehaltes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noProof="0" dirty="0"/>
            <a:t>Der Arbeitgeber zahlt an das Arbeitsamt nur das während der Kündigungsfrist geschuldete Gehalt</a:t>
          </a:r>
          <a:endParaRPr lang="fr-FR" sz="1600" kern="1200" dirty="0"/>
        </a:p>
      </dsp:txBody>
      <dsp:txXfrm rot="-5400000">
        <a:off x="2655927" y="290813"/>
        <a:ext cx="4639987" cy="1509484"/>
      </dsp:txXfrm>
    </dsp:sp>
    <dsp:sp modelId="{E373065F-096F-4440-BBB9-9ABE9CA50C92}">
      <dsp:nvSpPr>
        <dsp:cNvPr id="0" name=""/>
        <dsp:cNvSpPr/>
      </dsp:nvSpPr>
      <dsp:spPr>
        <a:xfrm>
          <a:off x="0" y="52"/>
          <a:ext cx="2655926" cy="209100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/>
            <a:t>Umschulungs-</a:t>
          </a:r>
          <a:r>
            <a:rPr lang="de-DE" sz="1600" b="1" kern="1200" noProof="0" dirty="0" err="1"/>
            <a:t>massnahme</a:t>
          </a:r>
          <a:r>
            <a:rPr lang="de-DE" sz="1600" b="1" kern="1200" noProof="0" dirty="0"/>
            <a:t> durch das Arbeitsamt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noProof="0" dirty="0"/>
            <a:t>(- 1000 Beschäftigte)</a:t>
          </a:r>
        </a:p>
      </dsp:txBody>
      <dsp:txXfrm>
        <a:off x="102074" y="102126"/>
        <a:ext cx="2451778" cy="1886857"/>
      </dsp:txXfrm>
    </dsp:sp>
    <dsp:sp modelId="{E352A5DA-7D1B-4A45-A11C-E3E9AF4887A5}">
      <dsp:nvSpPr>
        <dsp:cNvPr id="0" name=""/>
        <dsp:cNvSpPr/>
      </dsp:nvSpPr>
      <dsp:spPr>
        <a:xfrm rot="5400000">
          <a:off x="4180348" y="880287"/>
          <a:ext cx="1672804" cy="4721647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/>
            <a:t>Dauer von 4 bis 12 Monaten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600" kern="1200" dirty="0"/>
            <a:t>hier zahlt der Arbeitgeber 65% des letzten Bruttogehalts</a:t>
          </a:r>
          <a:endParaRPr lang="fr-FR" sz="1600" kern="1200" dirty="0"/>
        </a:p>
      </dsp:txBody>
      <dsp:txXfrm rot="-5400000">
        <a:off x="2655927" y="2486368"/>
        <a:ext cx="4639987" cy="1509484"/>
      </dsp:txXfrm>
    </dsp:sp>
    <dsp:sp modelId="{234B5CCA-F9A9-469B-B7A6-6364649012C5}">
      <dsp:nvSpPr>
        <dsp:cNvPr id="0" name=""/>
        <dsp:cNvSpPr/>
      </dsp:nvSpPr>
      <dsp:spPr>
        <a:xfrm>
          <a:off x="0" y="2195608"/>
          <a:ext cx="2655926" cy="2091005"/>
        </a:xfrm>
        <a:prstGeom prst="roundRect">
          <a:avLst/>
        </a:prstGeom>
        <a:solidFill>
          <a:schemeClr val="accent2">
            <a:shade val="80000"/>
            <a:hueOff val="307342"/>
            <a:satOff val="-10549"/>
            <a:lumOff val="27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noProof="0" dirty="0"/>
            <a:t>Wiedereingliederungs-urlaub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noProof="0" dirty="0"/>
            <a:t>(+ 1000 Beschäftigte)</a:t>
          </a:r>
        </a:p>
      </dsp:txBody>
      <dsp:txXfrm>
        <a:off x="102074" y="2297682"/>
        <a:ext cx="2451778" cy="1886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7318C-3CD2-4ABE-9D39-C8504364E3D8}">
      <dsp:nvSpPr>
        <dsp:cNvPr id="0" name=""/>
        <dsp:cNvSpPr/>
      </dsp:nvSpPr>
      <dsp:spPr>
        <a:xfrm>
          <a:off x="-4714238" y="-722636"/>
          <a:ext cx="5615251" cy="5615251"/>
        </a:xfrm>
        <a:prstGeom prst="blockArc">
          <a:avLst>
            <a:gd name="adj1" fmla="val 18900000"/>
            <a:gd name="adj2" fmla="val 2700000"/>
            <a:gd name="adj3" fmla="val 385"/>
          </a:avLst>
        </a:prstGeom>
        <a:noFill/>
        <a:ln w="2222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44668-217D-4581-AFD9-992C8F0DE8FB}">
      <dsp:nvSpPr>
        <dsp:cNvPr id="0" name=""/>
        <dsp:cNvSpPr/>
      </dsp:nvSpPr>
      <dsp:spPr>
        <a:xfrm>
          <a:off x="579478" y="416997"/>
          <a:ext cx="6692210" cy="83399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8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/>
            <a:t>Beendigung des Arbeitsvertrages im beiderseitigen Einvernehmen ohne Angabe eines Grundes</a:t>
          </a:r>
          <a:endParaRPr lang="fr-FR" sz="2100" kern="1200" dirty="0"/>
        </a:p>
      </dsp:txBody>
      <dsp:txXfrm>
        <a:off x="579478" y="416997"/>
        <a:ext cx="6692210" cy="833995"/>
      </dsp:txXfrm>
    </dsp:sp>
    <dsp:sp modelId="{AFFA0A81-1BB5-42BE-8745-244B978E3A5C}">
      <dsp:nvSpPr>
        <dsp:cNvPr id="0" name=""/>
        <dsp:cNvSpPr/>
      </dsp:nvSpPr>
      <dsp:spPr>
        <a:xfrm>
          <a:off x="58231" y="312748"/>
          <a:ext cx="1042494" cy="1042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46C34-10A2-496D-ACFA-988755DEEB36}">
      <dsp:nvSpPr>
        <dsp:cNvPr id="0" name=""/>
        <dsp:cNvSpPr/>
      </dsp:nvSpPr>
      <dsp:spPr>
        <a:xfrm>
          <a:off x="882635" y="1401892"/>
          <a:ext cx="6389052" cy="1366193"/>
        </a:xfrm>
        <a:prstGeom prst="rect">
          <a:avLst/>
        </a:prstGeom>
        <a:solidFill>
          <a:schemeClr val="accent2">
            <a:shade val="80000"/>
            <a:hueOff val="153671"/>
            <a:satOff val="-5274"/>
            <a:lumOff val="13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noProof="0" dirty="0"/>
            <a:t>VORTEIL für das UNTERNEHMEN</a:t>
          </a:r>
          <a:r>
            <a:rPr lang="de-DE" sz="2000" kern="1200" noProof="0" dirty="0"/>
            <a:t>: Arbeitsplatzabbau ohne Kündigung</a:t>
          </a:r>
          <a:r>
            <a:rPr lang="de-DE" sz="2000" b="1" kern="1200" noProof="0" dirty="0"/>
            <a:t> </a:t>
          </a:r>
          <a:endParaRPr lang="de-DE" sz="2000" kern="1200" noProof="0" dirty="0"/>
        </a:p>
      </dsp:txBody>
      <dsp:txXfrm>
        <a:off x="882635" y="1401892"/>
        <a:ext cx="6389052" cy="1366193"/>
      </dsp:txXfrm>
    </dsp:sp>
    <dsp:sp modelId="{D9D8FC8E-FCBC-4F35-B98F-656F710FBFF4}">
      <dsp:nvSpPr>
        <dsp:cNvPr id="0" name=""/>
        <dsp:cNvSpPr/>
      </dsp:nvSpPr>
      <dsp:spPr>
        <a:xfrm>
          <a:off x="361388" y="1563742"/>
          <a:ext cx="1042494" cy="1042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153671"/>
              <a:satOff val="-5274"/>
              <a:lumOff val="13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256B5-9214-46BA-ADB1-2AFDAE0B9FCE}">
      <dsp:nvSpPr>
        <dsp:cNvPr id="0" name=""/>
        <dsp:cNvSpPr/>
      </dsp:nvSpPr>
      <dsp:spPr>
        <a:xfrm>
          <a:off x="579478" y="2692530"/>
          <a:ext cx="6692210" cy="1286905"/>
        </a:xfrm>
        <a:prstGeom prst="rect">
          <a:avLst/>
        </a:prstGeom>
        <a:solidFill>
          <a:schemeClr val="accent2">
            <a:shade val="80000"/>
            <a:hueOff val="307342"/>
            <a:satOff val="-10549"/>
            <a:lumOff val="27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98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b="1" kern="1200" noProof="0" dirty="0"/>
            <a:t>VORTEIL für den ARBEITNEHMER: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/>
            <a:t>Er erhält sowohl die </a:t>
          </a:r>
          <a:r>
            <a:rPr lang="de-DE" sz="2000" b="1" kern="1200" dirty="0"/>
            <a:t>Abfindung</a:t>
          </a:r>
          <a:r>
            <a:rPr lang="de-DE" sz="2000" kern="1200" dirty="0"/>
            <a:t> als auch das </a:t>
          </a:r>
          <a:r>
            <a:rPr lang="de-DE" sz="2000" b="1" kern="1200" dirty="0"/>
            <a:t>Arbeitslosengeld</a:t>
          </a:r>
          <a:endParaRPr lang="fr-FR" sz="2000" b="1" kern="1200" dirty="0"/>
        </a:p>
      </dsp:txBody>
      <dsp:txXfrm>
        <a:off x="579478" y="2692530"/>
        <a:ext cx="6692210" cy="1286905"/>
      </dsp:txXfrm>
    </dsp:sp>
    <dsp:sp modelId="{3EB4CD58-B942-412C-8B47-38DFFC9E02BA}">
      <dsp:nvSpPr>
        <dsp:cNvPr id="0" name=""/>
        <dsp:cNvSpPr/>
      </dsp:nvSpPr>
      <dsp:spPr>
        <a:xfrm>
          <a:off x="58231" y="2814735"/>
          <a:ext cx="1042494" cy="10424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shade val="80000"/>
              <a:hueOff val="307342"/>
              <a:satOff val="-10549"/>
              <a:lumOff val="27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FA116-5E43-4135-AE76-37E3AEDDF854}">
      <dsp:nvSpPr>
        <dsp:cNvPr id="0" name=""/>
        <dsp:cNvSpPr/>
      </dsp:nvSpPr>
      <dsp:spPr>
        <a:xfrm>
          <a:off x="0" y="0"/>
          <a:ext cx="8401324" cy="369549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E6DEB-83D4-4580-A5F1-63FCCE470F88}">
      <dsp:nvSpPr>
        <dsp:cNvPr id="0" name=""/>
        <dsp:cNvSpPr/>
      </dsp:nvSpPr>
      <dsp:spPr>
        <a:xfrm>
          <a:off x="65923" y="1108647"/>
          <a:ext cx="1698141" cy="147819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noProof="0" dirty="0"/>
            <a:t>Vorgespräch(e)</a:t>
          </a:r>
        </a:p>
      </dsp:txBody>
      <dsp:txXfrm>
        <a:off x="138083" y="1180807"/>
        <a:ext cx="1553821" cy="1333876"/>
      </dsp:txXfrm>
    </dsp:sp>
    <dsp:sp modelId="{1B71F4D8-6814-4FAB-ABE6-12DD5734A620}">
      <dsp:nvSpPr>
        <dsp:cNvPr id="0" name=""/>
        <dsp:cNvSpPr/>
      </dsp:nvSpPr>
      <dsp:spPr>
        <a:xfrm>
          <a:off x="1838350" y="1108647"/>
          <a:ext cx="2177482" cy="1478196"/>
        </a:xfrm>
        <a:prstGeom prst="roundRect">
          <a:avLst/>
        </a:prstGeom>
        <a:solidFill>
          <a:schemeClr val="accent2">
            <a:shade val="80000"/>
            <a:hueOff val="102447"/>
            <a:satOff val="-3516"/>
            <a:lumOff val="905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noProof="0" dirty="0"/>
            <a:t>Unterzeichnung der Vertragsaufhebung</a:t>
          </a:r>
        </a:p>
      </dsp:txBody>
      <dsp:txXfrm>
        <a:off x="1910510" y="1180807"/>
        <a:ext cx="2033162" cy="1333876"/>
      </dsp:txXfrm>
    </dsp:sp>
    <dsp:sp modelId="{5D58529B-D13C-41C4-8409-00BF2CFE6354}">
      <dsp:nvSpPr>
        <dsp:cNvPr id="0" name=""/>
        <dsp:cNvSpPr/>
      </dsp:nvSpPr>
      <dsp:spPr>
        <a:xfrm>
          <a:off x="4102107" y="1108647"/>
          <a:ext cx="1887619" cy="1478196"/>
        </a:xfrm>
        <a:prstGeom prst="roundRect">
          <a:avLst/>
        </a:prstGeom>
        <a:solidFill>
          <a:schemeClr val="accent2">
            <a:shade val="80000"/>
            <a:hueOff val="204894"/>
            <a:satOff val="-7033"/>
            <a:lumOff val="1811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noProof="0" dirty="0"/>
            <a:t>Widerrufsrecht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(15 Tage)</a:t>
          </a:r>
        </a:p>
      </dsp:txBody>
      <dsp:txXfrm>
        <a:off x="4174267" y="1180807"/>
        <a:ext cx="1743299" cy="1333876"/>
      </dsp:txXfrm>
    </dsp:sp>
    <dsp:sp modelId="{F4E2B99D-8332-48BE-842E-2337A5FA5AA7}">
      <dsp:nvSpPr>
        <dsp:cNvPr id="0" name=""/>
        <dsp:cNvSpPr/>
      </dsp:nvSpPr>
      <dsp:spPr>
        <a:xfrm>
          <a:off x="6058234" y="1108647"/>
          <a:ext cx="1734184" cy="1478196"/>
        </a:xfrm>
        <a:prstGeom prst="roundRect">
          <a:avLst/>
        </a:prstGeom>
        <a:solidFill>
          <a:schemeClr val="accent2">
            <a:shade val="80000"/>
            <a:hueOff val="307342"/>
            <a:satOff val="-10549"/>
            <a:lumOff val="27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noProof="0" dirty="0"/>
            <a:t>Behördliche</a:t>
          </a:r>
          <a:r>
            <a:rPr lang="fr-FR" sz="1900" kern="1200" dirty="0"/>
            <a:t> </a:t>
          </a:r>
          <a:r>
            <a:rPr lang="de-DE" sz="1900" kern="1200" noProof="0" dirty="0"/>
            <a:t>Genehmigung</a:t>
          </a:r>
          <a:r>
            <a:rPr lang="fr-FR" sz="1900" kern="1200" dirty="0"/>
            <a:t> (DIRECCTE)</a:t>
          </a:r>
        </a:p>
      </dsp:txBody>
      <dsp:txXfrm>
        <a:off x="6130394" y="1180807"/>
        <a:ext cx="1589864" cy="13338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FC031-EE69-4593-8613-B063A01B761C}">
      <dsp:nvSpPr>
        <dsp:cNvPr id="0" name=""/>
        <dsp:cNvSpPr/>
      </dsp:nvSpPr>
      <dsp:spPr>
        <a:xfrm rot="10800000">
          <a:off x="1492824" y="17875"/>
          <a:ext cx="4884488" cy="1050083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58" tIns="64770" rIns="120904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noProof="0" dirty="0"/>
            <a:t>Umsetzung über Betriebsvereinbarung</a:t>
          </a:r>
          <a:endParaRPr lang="de-DE" sz="1700" kern="1200" noProof="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noProof="0" dirty="0">
              <a:sym typeface="Wingdings" panose="05000000000000000000" pitchFamily="2" charset="2"/>
            </a:rPr>
            <a:t> </a:t>
          </a:r>
          <a:r>
            <a:rPr lang="de-DE" sz="1700" b="1" kern="1200" noProof="0" dirty="0"/>
            <a:t>Mehrheitsvereinbarung oder durch Abstimmung</a:t>
          </a:r>
        </a:p>
      </dsp:txBody>
      <dsp:txXfrm rot="10800000">
        <a:off x="1755345" y="17875"/>
        <a:ext cx="4621967" cy="1050083"/>
      </dsp:txXfrm>
    </dsp:sp>
    <dsp:sp modelId="{575AB813-0EED-43E7-A2F2-491F8BEAD247}">
      <dsp:nvSpPr>
        <dsp:cNvPr id="0" name=""/>
        <dsp:cNvSpPr/>
      </dsp:nvSpPr>
      <dsp:spPr>
        <a:xfrm>
          <a:off x="967782" y="1295"/>
          <a:ext cx="1050083" cy="105008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3E4E0-7896-4323-8D82-2FA64AFBAF47}">
      <dsp:nvSpPr>
        <dsp:cNvPr id="0" name=""/>
        <dsp:cNvSpPr/>
      </dsp:nvSpPr>
      <dsp:spPr>
        <a:xfrm rot="10800000">
          <a:off x="1492824" y="1413617"/>
          <a:ext cx="4884488" cy="952519"/>
        </a:xfrm>
        <a:prstGeom prst="homePlate">
          <a:avLst/>
        </a:prstGeom>
        <a:solidFill>
          <a:schemeClr val="accent2">
            <a:shade val="80000"/>
            <a:hueOff val="153671"/>
            <a:satOff val="-5274"/>
            <a:lumOff val="13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58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0" kern="1200" noProof="0" dirty="0"/>
            <a:t>Ausscheiden auf freiwilliger Basis</a:t>
          </a:r>
        </a:p>
      </dsp:txBody>
      <dsp:txXfrm rot="10800000">
        <a:off x="1730954" y="1413617"/>
        <a:ext cx="4646358" cy="952519"/>
      </dsp:txXfrm>
    </dsp:sp>
    <dsp:sp modelId="{8703B473-BA89-4D10-BF5F-68838C0F7E7A}">
      <dsp:nvSpPr>
        <dsp:cNvPr id="0" name=""/>
        <dsp:cNvSpPr/>
      </dsp:nvSpPr>
      <dsp:spPr>
        <a:xfrm>
          <a:off x="967782" y="1364835"/>
          <a:ext cx="1050083" cy="1050083"/>
        </a:xfrm>
        <a:prstGeom prst="ellipse">
          <a:avLst/>
        </a:prstGeom>
        <a:solidFill>
          <a:schemeClr val="accent2">
            <a:tint val="50000"/>
            <a:hueOff val="30458"/>
            <a:satOff val="-1332"/>
            <a:lumOff val="587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7C8ADE-38BA-4A43-940F-E5E7FD72A459}">
      <dsp:nvSpPr>
        <dsp:cNvPr id="0" name=""/>
        <dsp:cNvSpPr/>
      </dsp:nvSpPr>
      <dsp:spPr>
        <a:xfrm rot="10800000">
          <a:off x="1492824" y="2728376"/>
          <a:ext cx="4884488" cy="1082877"/>
        </a:xfrm>
        <a:prstGeom prst="homePlate">
          <a:avLst/>
        </a:prstGeom>
        <a:solidFill>
          <a:schemeClr val="accent2">
            <a:shade val="80000"/>
            <a:hueOff val="307342"/>
            <a:satOff val="-10549"/>
            <a:lumOff val="27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3058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kern="1200" noProof="0" dirty="0"/>
            <a:t>Inhalt der Vereinbarung</a:t>
          </a:r>
          <a:r>
            <a:rPr lang="fr-FR" sz="1800" b="1" kern="1200" dirty="0"/>
            <a:t>: </a:t>
          </a:r>
          <a:r>
            <a:rPr lang="fr-FR" sz="1800" b="0" kern="1200" dirty="0" err="1"/>
            <a:t>Absicht</a:t>
          </a:r>
          <a:r>
            <a:rPr lang="de-DE" sz="1800" b="0" kern="1200" dirty="0"/>
            <a:t>, Anzahl der abgebauten Stellen, Auswahlkriterien,  zusätzliche Entschädigung</a:t>
          </a:r>
          <a:endParaRPr lang="fr-FR" sz="1800" b="1" kern="1200" dirty="0"/>
        </a:p>
      </dsp:txBody>
      <dsp:txXfrm rot="10800000">
        <a:off x="1763543" y="2728376"/>
        <a:ext cx="4613769" cy="1082877"/>
      </dsp:txXfrm>
    </dsp:sp>
    <dsp:sp modelId="{A4B2B1CA-E779-4B9D-A960-48BA83FCA1E7}">
      <dsp:nvSpPr>
        <dsp:cNvPr id="0" name=""/>
        <dsp:cNvSpPr/>
      </dsp:nvSpPr>
      <dsp:spPr>
        <a:xfrm>
          <a:off x="967782" y="2744773"/>
          <a:ext cx="1050083" cy="1050083"/>
        </a:xfrm>
        <a:prstGeom prst="ellipse">
          <a:avLst/>
        </a:prstGeom>
        <a:solidFill>
          <a:schemeClr val="accent2">
            <a:tint val="50000"/>
            <a:hueOff val="60916"/>
            <a:satOff val="-2663"/>
            <a:lumOff val="1174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</cdr:x>
      <cdr:y>0</cdr:y>
    </cdr:from>
    <cdr:to>
      <cdr:x>1</cdr:x>
      <cdr:y>0.08754</cdr:y>
    </cdr:to>
    <cdr:sp macro="" textlink="">
      <cdr:nvSpPr>
        <cdr:cNvPr id="2" name="ZoneTexte 2">
          <a:extLst xmlns:a="http://schemas.openxmlformats.org/drawingml/2006/main">
            <a:ext uri="{FF2B5EF4-FFF2-40B4-BE49-F238E27FC236}">
              <a16:creationId xmlns:a16="http://schemas.microsoft.com/office/drawing/2014/main" id="{CA78EA43-A588-4912-808E-316F376FCD7E}"/>
            </a:ext>
          </a:extLst>
        </cdr:cNvPr>
        <cdr:cNvSpPr txBox="1"/>
      </cdr:nvSpPr>
      <cdr:spPr>
        <a:xfrm xmlns:a="http://schemas.openxmlformats.org/drawingml/2006/main">
          <a:off x="309844" y="0"/>
          <a:ext cx="7247331" cy="48198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 sz="3200" b="1" dirty="0">
            <a:solidFill>
              <a:srgbClr val="00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948B1-2BDF-4123-BF6E-D26A698E9D78}" type="datetimeFigureOut">
              <a:rPr lang="fr-FR" smtClean="0"/>
              <a:t>03/11/2020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B5E2E-FF94-4AE7-8F62-8EFC64A421B0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58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8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144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881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50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13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523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47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40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97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944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020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66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 dirty="0"/>
              <a:t>ACHTUNG: Hinzufügen welche Mehrheitsverhältnisse sich bei Unternehmen mit Betriebsrat ergeben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9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472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B5E2E-FF94-4AE7-8F62-8EFC64A421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572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86A800B-DAE3-45AA-8785-EB67DB95CFBD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3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B663B-8DE8-450E-9F6C-8CCDAD488577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4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AE0FD4-2C22-444C-860F-955BCD96F71F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3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EBB7-CFB0-4609-95F6-BB0B757235E5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73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B76741A-D893-49B5-B83F-AE7AF2F7C96B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5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DB19F-E2AC-4786-A487-97A4AE69015C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0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34A3-16E9-4EF8-8343-0A018B18ED8F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0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1DD4-4510-4D2B-9DC4-52D7B0FDC3B7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09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DFEF-3C31-488F-98BB-02182E7553A8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9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26F67D-3BDE-4031-B45C-35821FE9BE31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9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FEF16-BDF2-4EB1-9E3D-35E2F6B0B1E7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115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74C4AAC-D494-4BF3-A259-7964EC77E197}" type="datetime1">
              <a:rPr lang="en-US" smtClean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136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png"/><Relationship Id="rId9" Type="http://schemas.microsoft.com/office/2007/relationships/diagramDrawing" Target="../diagrams/drawin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png"/><Relationship Id="rId9" Type="http://schemas.microsoft.com/office/2007/relationships/diagramDrawing" Target="../diagrams/drawing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006C565E-0312-48BE-92E4-2852318B5E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761" y="3214688"/>
            <a:ext cx="8192475" cy="3014662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Deutsch-französische Handelskammer – AHK FRANKREICH</a:t>
            </a:r>
          </a:p>
          <a:p>
            <a:pPr algn="ctr"/>
            <a:endParaRPr lang="fr-FR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2100" b="1" dirty="0">
                <a:solidFill>
                  <a:schemeClr val="bg1"/>
                </a:solidFill>
                <a:latin typeface="+mj-lt"/>
              </a:rPr>
              <a:t>« RESTRUKTURIERUNG ZUR </a:t>
            </a:r>
            <a:r>
              <a:rPr lang="de-DE" sz="2100" b="1" dirty="0">
                <a:solidFill>
                  <a:schemeClr val="bg1"/>
                </a:solidFill>
                <a:latin typeface="+mj-lt"/>
              </a:rPr>
              <a:t>Bewältigung</a:t>
            </a:r>
            <a:r>
              <a:rPr lang="fr-FR" sz="2100" b="1" dirty="0">
                <a:solidFill>
                  <a:schemeClr val="bg1"/>
                </a:solidFill>
                <a:latin typeface="+mj-lt"/>
              </a:rPr>
              <a:t> der </a:t>
            </a:r>
            <a:r>
              <a:rPr lang="fr-FR" sz="2100" b="1" dirty="0" err="1">
                <a:solidFill>
                  <a:schemeClr val="bg1"/>
                </a:solidFill>
                <a:latin typeface="+mj-lt"/>
              </a:rPr>
              <a:t>Krise</a:t>
            </a:r>
            <a:r>
              <a:rPr lang="fr-FR" sz="2100" b="1" dirty="0">
                <a:solidFill>
                  <a:schemeClr val="bg1"/>
                </a:solidFill>
                <a:latin typeface="+mj-lt"/>
              </a:rPr>
              <a:t> »</a:t>
            </a:r>
            <a:r>
              <a:rPr lang="de-DE" sz="21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endParaRPr lang="de-DE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de-DE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24. Juni 2020 von 10 H 00 – 10 H 45</a:t>
            </a:r>
          </a:p>
          <a:p>
            <a:pPr algn="ctr"/>
            <a:endParaRPr lang="de-DE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de-DE" sz="2000" b="1" cap="sm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Judith ADAM-CAUMEIL,  Avocat à la Cour, </a:t>
            </a:r>
            <a:r>
              <a:rPr lang="de-DE" sz="2000" b="1" cap="sm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rechtsanwältin</a:t>
            </a:r>
            <a:endParaRPr lang="fr-FR" sz="20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Image 2">
            <a:extLst>
              <a:ext uri="{FF2B5EF4-FFF2-40B4-BE49-F238E27FC236}">
                <a16:creationId xmlns:a16="http://schemas.microsoft.com/office/drawing/2014/main" id="{DAF25548-F49F-4A5C-8172-DC4F3C667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62" y="856561"/>
            <a:ext cx="8192475" cy="200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838B2F2-5061-4DC2-A55A-CBB07A75350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42116" y="6419916"/>
            <a:ext cx="3426120" cy="4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7D70AF24-D9B5-4614-BB58-8614F7E2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06314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188088-CAEE-4ECD-9323-59BAD697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EBF488D-EA75-4E66-940A-6DB3CF4D0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700267"/>
              </p:ext>
            </p:extLst>
          </p:nvPr>
        </p:nvGraphicFramePr>
        <p:xfrm>
          <a:off x="1017721" y="1229531"/>
          <a:ext cx="7108556" cy="4789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8988453-E2CD-4E81-B259-0E96303D3708}"/>
              </a:ext>
            </a:extLst>
          </p:cNvPr>
          <p:cNvSpPr txBox="1"/>
          <p:nvPr/>
        </p:nvSpPr>
        <p:spPr>
          <a:xfrm>
            <a:off x="1059051" y="3259851"/>
            <a:ext cx="246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Information der Arbeitnehmer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BFC5C1-EA29-4CFB-89AA-ADC72925E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C995B63-B139-457B-B72C-9E76915036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4458" y="1281193"/>
            <a:ext cx="1064465" cy="106854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A953348-6490-469A-8590-3DA8B70EDC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8174" y="4891671"/>
            <a:ext cx="1064465" cy="106446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4D17C6E-7389-4AB4-A513-994CF5996A3D}"/>
              </a:ext>
            </a:extLst>
          </p:cNvPr>
          <p:cNvSpPr txBox="1"/>
          <p:nvPr/>
        </p:nvSpPr>
        <p:spPr>
          <a:xfrm>
            <a:off x="585112" y="719330"/>
            <a:ext cx="790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Folgen</a:t>
            </a:r>
            <a:endParaRPr lang="de-DE" altLang="fr-FR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642849" y="1002695"/>
            <a:ext cx="7858302" cy="439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II. BETRIEBSBEDINGTE #KÜNDIGUNG#(EN)</a:t>
            </a:r>
            <a:endParaRPr lang="fr-FR" sz="12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1882775" lvl="4" indent="-44926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0066"/>
                </a:solidFill>
                <a:cs typeface="Arial" panose="020B0604020202020204" pitchFamily="34" charset="0"/>
              </a:rPr>
              <a:t>Begriff </a:t>
            </a:r>
          </a:p>
          <a:p>
            <a:pPr marL="1882775" lvl="4" indent="-44926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0066"/>
                </a:solidFill>
                <a:cs typeface="Arial" panose="020B0604020202020204" pitchFamily="34" charset="0"/>
              </a:rPr>
              <a:t>Verfahren</a:t>
            </a:r>
          </a:p>
          <a:p>
            <a:pPr marL="1882775" lvl="4" indent="-44926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0066"/>
                </a:solidFill>
                <a:cs typeface="Arial" panose="020B0604020202020204" pitchFamily="34" charset="0"/>
              </a:rPr>
              <a:t>Soziale Begleitmaßnahmen</a:t>
            </a:r>
          </a:p>
          <a:p>
            <a:pPr marL="1882775" lvl="4" indent="-449263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solidFill>
                  <a:srgbClr val="000066"/>
                </a:solidFill>
                <a:cs typeface="Arial" panose="020B0604020202020204" pitchFamily="34" charset="0"/>
              </a:rPr>
              <a:t>Prozessrisiko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03EDABC-8B6B-4741-97CB-E424F7C1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0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591526" y="536739"/>
            <a:ext cx="79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Kündigungsgrund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565293" y="1220407"/>
            <a:ext cx="7900987" cy="401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altLang="fr-FR" sz="600" dirty="0">
              <a:latin typeface="+mj-lt"/>
              <a:cs typeface="Arial" panose="020B0604020202020204" pitchFamily="34" charset="0"/>
            </a:endParaRPr>
          </a:p>
          <a:p>
            <a:pPr marL="457200" lvl="0" indent="-45720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„darf </a:t>
            </a:r>
            <a:r>
              <a:rPr lang="de-DE" altLang="fr-FR" sz="2200" i="1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nicht in der Person des </a:t>
            </a:r>
            <a:r>
              <a:rPr lang="de-DE" sz="2200" i="1" dirty="0">
                <a:cs typeface="Arial" panose="020B0604020202020204" pitchFamily="34" charset="0"/>
              </a:rPr>
              <a:t>Arbeitnehmers</a:t>
            </a:r>
            <a:r>
              <a:rPr lang="de-DE" altLang="fr-FR" sz="2200" i="1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 liegen</a:t>
            </a: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";</a:t>
            </a:r>
          </a:p>
          <a:p>
            <a:pPr marL="228600" lvl="0" indent="-22860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DE" altLang="fr-FR" sz="400" dirty="0">
              <a:solidFill>
                <a:srgbClr val="333333"/>
              </a:solidFill>
              <a:latin typeface="+mj-lt"/>
              <a:cs typeface="Calibri" panose="020F0502020204030204" pitchFamily="34" charset="0"/>
            </a:endParaRPr>
          </a:p>
          <a:p>
            <a:pPr marL="457200" lvl="0" indent="-45720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entweder </a:t>
            </a:r>
            <a:r>
              <a:rPr lang="de-DE" altLang="fr-FR" sz="2200" b="1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Stellenstreichung</a:t>
            </a: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 oder Umwandlung des Arbeitsplatzes oder Verweigerung der vorgeschlagenen </a:t>
            </a:r>
            <a:r>
              <a:rPr lang="de-DE" altLang="fr-FR" sz="2200" b="1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Änderungskündigung</a:t>
            </a: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 bei Umwandlung des Arbeitsplatzes;</a:t>
            </a:r>
          </a:p>
          <a:p>
            <a:pPr marL="228600" lvl="0" indent="-22860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de-DE" altLang="fr-FR" sz="400" dirty="0">
              <a:solidFill>
                <a:srgbClr val="333333"/>
              </a:solidFill>
              <a:latin typeface="+mj-lt"/>
              <a:cs typeface="Calibri" panose="020F0502020204030204" pitchFamily="34" charset="0"/>
            </a:endParaRPr>
          </a:p>
          <a:p>
            <a:pPr marL="457200" lvl="0" indent="-457200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fr-FR" sz="2200" b="1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wirtschaftlicher Grund:</a:t>
            </a:r>
            <a:endParaRPr lang="de-DE" altLang="fr-FR" sz="2200" dirty="0">
              <a:solidFill>
                <a:srgbClr val="333333"/>
              </a:solidFill>
              <a:latin typeface="+mj-lt"/>
              <a:cs typeface="Calibri" panose="020F0502020204030204" pitchFamily="34" charset="0"/>
            </a:endParaRPr>
          </a:p>
          <a:p>
            <a:pPr marL="538163" lvl="0" indent="-271463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Wirtschaftliche Schwierigkeiten</a:t>
            </a:r>
          </a:p>
          <a:p>
            <a:pPr marL="538163" lvl="0" indent="-271463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Technologischer Wandel</a:t>
            </a:r>
          </a:p>
          <a:p>
            <a:pPr marL="538163" lvl="0" indent="-271463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de-DE" altLang="fr-FR" sz="2200" dirty="0">
                <a:solidFill>
                  <a:srgbClr val="333333"/>
                </a:solidFill>
                <a:cs typeface="Calibri" panose="020F0502020204030204" pitchFamily="34" charset="0"/>
              </a:rPr>
              <a:t>Notwendige </a:t>
            </a: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Reorganisation zur Sicherung der Wettbewerbs-fähigkeit</a:t>
            </a:r>
          </a:p>
          <a:p>
            <a:pPr marL="538163" lvl="0" indent="-271463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de-DE" altLang="fr-FR" sz="2200" dirty="0">
                <a:solidFill>
                  <a:srgbClr val="333333"/>
                </a:solidFill>
                <a:latin typeface="+mj-lt"/>
                <a:cs typeface="Calibri" panose="020F0502020204030204" pitchFamily="34" charset="0"/>
              </a:rPr>
              <a:t>Einstellung der Geschäftstätigkeit</a:t>
            </a:r>
            <a:endParaRPr lang="fr-FR" sz="26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AB4951-00A8-479F-A086-FCC6CF83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37E1993D-03F4-439A-83EF-F5AAEFB40BFC}"/>
              </a:ext>
            </a:extLst>
          </p:cNvPr>
          <p:cNvSpPr/>
          <p:nvPr/>
        </p:nvSpPr>
        <p:spPr>
          <a:xfrm>
            <a:off x="8240843" y="1536492"/>
            <a:ext cx="262327" cy="3590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5D595C-9B9F-4599-A77F-FA82FA96F51F}"/>
              </a:ext>
            </a:extLst>
          </p:cNvPr>
          <p:cNvSpPr txBox="1"/>
          <p:nvPr/>
        </p:nvSpPr>
        <p:spPr>
          <a:xfrm>
            <a:off x="8626839" y="2027420"/>
            <a:ext cx="113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kumulativ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49232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hotos de Attention, Images de Attention | Depositphotos®">
            <a:extLst>
              <a:ext uri="{FF2B5EF4-FFF2-40B4-BE49-F238E27FC236}">
                <a16:creationId xmlns:a16="http://schemas.microsoft.com/office/drawing/2014/main" id="{7D5034C0-EF6F-43F5-A64D-398A5BA49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18" y="3427267"/>
            <a:ext cx="1317730" cy="11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397329" y="737185"/>
            <a:ext cx="7119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Wirtschaftliche Schwierigkeiten</a:t>
            </a:r>
            <a:endParaRPr lang="de-DE" sz="3200" dirty="0">
              <a:solidFill>
                <a:srgbClr val="000066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826230" y="1642371"/>
            <a:ext cx="74915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dirty="0"/>
              <a:t>Erhebliche Veränderung mindestens einer der nachfolgenden Betriebskennzahlen (Auftrags- oder Umsatzrückgang, Betriebsverluste oder Verschlechterung des Cash-Flow bzw. des Brutto Cash-Flow)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000" u="sng" dirty="0"/>
              <a:t>Jeder andere Faktor</a:t>
            </a:r>
            <a:r>
              <a:rPr lang="de-DE" sz="2000" dirty="0"/>
              <a:t>, der diese Schwierigkeiten rechtfertigen kann = z. B. </a:t>
            </a:r>
            <a:r>
              <a:rPr lang="de-DE" sz="2000" b="1" dirty="0"/>
              <a:t>COVID19</a:t>
            </a:r>
          </a:p>
          <a:p>
            <a:pPr algn="just"/>
            <a:endParaRPr lang="fr-FR" sz="2000" dirty="0"/>
          </a:p>
          <a:p>
            <a:pPr indent="717550" algn="just"/>
            <a:r>
              <a:rPr lang="de-DE" sz="2000" u="sng" dirty="0"/>
              <a:t>Schwierigkeit: Dauer des Rückgangs :</a:t>
            </a:r>
          </a:p>
          <a:p>
            <a:pPr indent="717550" algn="just"/>
            <a:r>
              <a:rPr lang="de-DE" sz="2000" dirty="0"/>
              <a:t>Bei Betrieben mit</a:t>
            </a:r>
            <a:r>
              <a:rPr lang="de-DE" sz="2000" u="sng" dirty="0"/>
              <a:t>:  </a:t>
            </a:r>
          </a:p>
          <a:p>
            <a:pPr marL="985838" indent="-268288" algn="just">
              <a:buFont typeface="Courier New" panose="02070309020205020404" pitchFamily="49" charset="0"/>
              <a:buChar char="o"/>
            </a:pPr>
            <a:r>
              <a:rPr lang="de-DE" sz="2000" b="1" dirty="0"/>
              <a:t>WENIGER als 11 Arbeitnehmern = 1 Quartal </a:t>
            </a:r>
          </a:p>
          <a:p>
            <a:pPr marL="985838" indent="-268288" algn="just">
              <a:buFont typeface="Courier New" panose="02070309020205020404" pitchFamily="49" charset="0"/>
              <a:buChar char="o"/>
            </a:pPr>
            <a:r>
              <a:rPr lang="de-DE" sz="2000" b="1" dirty="0"/>
              <a:t>ZWISCHEN 11 und 50 Arbeitnehmern = 2  Quartale </a:t>
            </a:r>
          </a:p>
          <a:p>
            <a:pPr marL="985838" indent="-268288" algn="just">
              <a:buFont typeface="Courier New" panose="02070309020205020404" pitchFamily="49" charset="0"/>
              <a:buChar char="o"/>
            </a:pPr>
            <a:r>
              <a:rPr lang="de-DE" sz="2000" b="1" dirty="0"/>
              <a:t>ZWISCHEN 50 und 300 Arbeitnehmern = 3 Quartale</a:t>
            </a:r>
          </a:p>
          <a:p>
            <a:pPr marL="985838" indent="-268288" algn="just">
              <a:buFont typeface="Courier New" panose="02070309020205020404" pitchFamily="49" charset="0"/>
              <a:buChar char="o"/>
            </a:pPr>
            <a:r>
              <a:rPr lang="de-DE" sz="2000" b="1" dirty="0"/>
              <a:t>MEHR als 300 Arbeitnehmer = 1 Jahr</a:t>
            </a:r>
          </a:p>
          <a:p>
            <a:pPr marL="717550" algn="just"/>
            <a:endParaRPr lang="de-DE" sz="2000" b="1" dirty="0"/>
          </a:p>
          <a:p>
            <a:pPr marL="1077913" indent="-360363" algn="just">
              <a:buFont typeface="Wingdings" panose="05000000000000000000" pitchFamily="2" charset="2"/>
              <a:buChar char=""/>
            </a:pPr>
            <a:r>
              <a:rPr lang="de-DE" sz="2000" b="1" dirty="0"/>
              <a:t>Notwendige Reorganisation zur</a:t>
            </a:r>
          </a:p>
          <a:p>
            <a:pPr marL="717550" algn="just"/>
            <a:r>
              <a:rPr lang="de-DE" sz="2000" b="1" dirty="0"/>
              <a:t>              Sicherung der Wettbewerbsfähigkeit</a:t>
            </a:r>
          </a:p>
          <a:p>
            <a:pPr algn="just"/>
            <a:endParaRPr lang="fr-FR" sz="20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AB4951-00A8-479F-A086-FCC6CF839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122" name="Picture 2" descr="Les licenciements pour motif économique dans les entreprises en ...">
            <a:extLst>
              <a:ext uri="{FF2B5EF4-FFF2-40B4-BE49-F238E27FC236}">
                <a16:creationId xmlns:a16="http://schemas.microsoft.com/office/drawing/2014/main" id="{21E58C40-E12D-4186-A6F3-CB885966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77" y="698213"/>
            <a:ext cx="1686197" cy="1264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0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540984" y="590140"/>
            <a:ext cx="790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#Kündigung#sverfahren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35ADE7A-0064-4E40-900A-946AB193B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271587"/>
              </p:ext>
            </p:extLst>
          </p:nvPr>
        </p:nvGraphicFramePr>
        <p:xfrm>
          <a:off x="232894" y="1121407"/>
          <a:ext cx="8517166" cy="5031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D07C440-B060-41A8-B3CE-1D516360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650240" y="673291"/>
            <a:ext cx="787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Soziale Begleitmaßnahmen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59981440-3286-468B-931E-121265EA65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3809015"/>
              </p:ext>
            </p:extLst>
          </p:nvPr>
        </p:nvGraphicFramePr>
        <p:xfrm>
          <a:off x="883213" y="1559660"/>
          <a:ext cx="7377574" cy="4286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4E424EB-08C5-4FEB-BF77-365A3098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69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DE916AF-164F-4F50-9D2B-4D34C0AFA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B93643E4-D637-41CB-9417-D857B07BF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465195"/>
              </p:ext>
            </p:extLst>
          </p:nvPr>
        </p:nvGraphicFramePr>
        <p:xfrm>
          <a:off x="628535" y="632765"/>
          <a:ext cx="7557175" cy="5914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0C213F5E-ADEC-4E3C-9F0C-DDA0CD8B5F13}"/>
              </a:ext>
            </a:extLst>
          </p:cNvPr>
          <p:cNvSpPr txBox="1"/>
          <p:nvPr/>
        </p:nvSpPr>
        <p:spPr>
          <a:xfrm rot="18822965">
            <a:off x="7503406" y="4493763"/>
            <a:ext cx="20241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Betriebszugehörigkeit</a:t>
            </a:r>
            <a:r>
              <a:rPr lang="fr-FR" sz="1600" dirty="0"/>
              <a:t> in </a:t>
            </a:r>
            <a:r>
              <a:rPr lang="fr-FR" sz="1600" dirty="0" err="1"/>
              <a:t>Jahren</a:t>
            </a:r>
            <a:endParaRPr lang="fr-FR" sz="1600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03EA8F4-CC11-436A-A370-7C6F95869299}"/>
              </a:ext>
            </a:extLst>
          </p:cNvPr>
          <p:cNvSpPr txBox="1"/>
          <p:nvPr/>
        </p:nvSpPr>
        <p:spPr>
          <a:xfrm>
            <a:off x="635873" y="628332"/>
            <a:ext cx="78722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Prozessrisiko</a:t>
            </a:r>
          </a:p>
        </p:txBody>
      </p:sp>
    </p:spTree>
    <p:extLst>
      <p:ext uri="{BB962C8B-B14F-4D97-AF65-F5344CB8AC3E}">
        <p14:creationId xmlns:p14="http://schemas.microsoft.com/office/powerpoint/2010/main" val="2446328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321292" y="1177144"/>
            <a:ext cx="8249652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III. #EINVERNEHMLICHE VERTRAGSAUFHEBUNG#</a:t>
            </a:r>
          </a:p>
          <a:p>
            <a:pPr algn="ctr"/>
            <a:endParaRPr lang="fr-FR" sz="36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pPr marL="1701800" lvl="4" indent="-35877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rgbClr val="000066"/>
                </a:solidFill>
                <a:cs typeface="Arial" panose="020B0604020202020204" pitchFamily="34" charset="0"/>
              </a:rPr>
              <a:t>Beschreibung</a:t>
            </a:r>
          </a:p>
          <a:p>
            <a:pPr marL="1701800" lvl="4" indent="-35877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rgbClr val="000066"/>
                </a:solidFill>
                <a:cs typeface="Arial" panose="020B0604020202020204" pitchFamily="34" charset="0"/>
              </a:rPr>
              <a:t>Individuelle #einvernehmliche Vertragsaufhebung#</a:t>
            </a:r>
          </a:p>
          <a:p>
            <a:pPr marL="1701800" lvl="4" indent="-358775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600" dirty="0">
                <a:solidFill>
                  <a:srgbClr val="000066"/>
                </a:solidFill>
                <a:cs typeface="Arial" panose="020B0604020202020204" pitchFamily="34" charset="0"/>
              </a:rPr>
              <a:t>Kollektive #einvernehmliche Vertragsaufhebung#</a:t>
            </a:r>
          </a:p>
          <a:p>
            <a:pPr lvl="4"/>
            <a:endParaRPr lang="fr-FR" sz="44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0" lvl="4" indent="-457200">
              <a:buFont typeface="Wingdings" panose="05000000000000000000" pitchFamily="2" charset="2"/>
              <a:buChar char="§"/>
            </a:pPr>
            <a:endParaRPr lang="fr-FR" sz="26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537A99-B22F-48E0-9D76-99583EC8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9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621506" y="706647"/>
            <a:ext cx="7900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Beschreibung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CB63D68-31F6-4C7E-9841-819A3C83E1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801603"/>
              </p:ext>
            </p:extLst>
          </p:nvPr>
        </p:nvGraphicFramePr>
        <p:xfrm>
          <a:off x="937146" y="1642819"/>
          <a:ext cx="7328549" cy="41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B31605-8CBF-4F88-9DC3-5E7E4DE5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93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1BF1AE9-FEAF-491B-8B77-8BCDFE2F6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3E67132-FFB8-4ED6-B7C0-256A3704D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98ACAC-5BCF-4D54-BA90-822DA3401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2E93DC9-CA60-4E8D-9593-9444BA6C0842}"/>
              </a:ext>
            </a:extLst>
          </p:cNvPr>
          <p:cNvSpPr txBox="1"/>
          <p:nvPr/>
        </p:nvSpPr>
        <p:spPr>
          <a:xfrm>
            <a:off x="621506" y="706647"/>
            <a:ext cx="790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Individuelle #einvernehmliche Vertragsaufhebung#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21971738-3F8D-4BFD-AA7A-282FEA88F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391145"/>
              </p:ext>
            </p:extLst>
          </p:nvPr>
        </p:nvGraphicFramePr>
        <p:xfrm>
          <a:off x="371334" y="2012142"/>
          <a:ext cx="8401329" cy="369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4476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832" y="6243313"/>
            <a:ext cx="2224368" cy="44337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457200" y="952345"/>
            <a:ext cx="82296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/>
              <a:t>Ihre Mikrofone sind desaktiviert. Zum Sprechen klicken Sie auf das Mikro-Icon.</a:t>
            </a:r>
          </a:p>
          <a:p>
            <a:endParaRPr lang="de-DE" sz="2000" dirty="0"/>
          </a:p>
          <a:p>
            <a:r>
              <a:rPr lang="de-DE" sz="1900" dirty="0"/>
              <a:t>Fragen können Sie gerne auch im Chat stellen.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457200" y="2088322"/>
            <a:ext cx="790098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900" dirty="0"/>
              <a:t>Bitte Videofunktion nicht einschalten!</a:t>
            </a:r>
            <a:endParaRPr lang="fr-FR" sz="1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5ADADD-4C9F-42E5-BD36-AAACA029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" y="2993181"/>
            <a:ext cx="7258050" cy="871638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01648875-E776-4041-84BA-B96C55ABF3D8}"/>
              </a:ext>
            </a:extLst>
          </p:cNvPr>
          <p:cNvCxnSpPr>
            <a:cxnSpLocks/>
          </p:cNvCxnSpPr>
          <p:nvPr/>
        </p:nvCxnSpPr>
        <p:spPr>
          <a:xfrm flipV="1">
            <a:off x="1700213" y="3964944"/>
            <a:ext cx="328613" cy="10140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3B7CBAE-8554-4F9E-8193-EA6569763757}"/>
              </a:ext>
            </a:extLst>
          </p:cNvPr>
          <p:cNvCxnSpPr>
            <a:cxnSpLocks/>
          </p:cNvCxnSpPr>
          <p:nvPr/>
        </p:nvCxnSpPr>
        <p:spPr>
          <a:xfrm flipH="1" flipV="1">
            <a:off x="3138490" y="3983430"/>
            <a:ext cx="328609" cy="9956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093D93B5-8962-49D2-BF07-7236982F31D7}"/>
              </a:ext>
            </a:extLst>
          </p:cNvPr>
          <p:cNvCxnSpPr>
            <a:cxnSpLocks/>
          </p:cNvCxnSpPr>
          <p:nvPr/>
        </p:nvCxnSpPr>
        <p:spPr>
          <a:xfrm flipV="1">
            <a:off x="5676902" y="4001916"/>
            <a:ext cx="1" cy="97711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82891F9C-DB9F-4ADB-9CA0-5D874E25D3B6}"/>
              </a:ext>
            </a:extLst>
          </p:cNvPr>
          <p:cNvSpPr txBox="1"/>
          <p:nvPr/>
        </p:nvSpPr>
        <p:spPr>
          <a:xfrm>
            <a:off x="892968" y="5036293"/>
            <a:ext cx="194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Videofunktion desaktiviert</a:t>
            </a:r>
            <a:endParaRPr lang="fr-FR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BEC702E-CD27-44CD-98ED-09172380A0BD}"/>
              </a:ext>
            </a:extLst>
          </p:cNvPr>
          <p:cNvSpPr txBox="1"/>
          <p:nvPr/>
        </p:nvSpPr>
        <p:spPr>
          <a:xfrm>
            <a:off x="3138490" y="5028777"/>
            <a:ext cx="156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Mikrofon desaktiviert</a:t>
            </a:r>
            <a:endParaRPr lang="fr-FR" b="1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98FEFB-FE2A-4D0E-B5C2-CEA95DC4066C}"/>
              </a:ext>
            </a:extLst>
          </p:cNvPr>
          <p:cNvSpPr txBox="1"/>
          <p:nvPr/>
        </p:nvSpPr>
        <p:spPr>
          <a:xfrm>
            <a:off x="5331625" y="5014701"/>
            <a:ext cx="132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130726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072725-0175-4D48-80D2-22DAE0AD8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FDADC1-A723-446B-A708-0AE9521C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C141B99-12C9-4F4A-B877-1B707DF7B90A}"/>
              </a:ext>
            </a:extLst>
          </p:cNvPr>
          <p:cNvSpPr txBox="1"/>
          <p:nvPr/>
        </p:nvSpPr>
        <p:spPr>
          <a:xfrm>
            <a:off x="822472" y="607522"/>
            <a:ext cx="7900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Kollektive einvernehmliche Vertragsaufhebung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CAF9E8-B8B9-45FE-B076-4717CC431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3875D01D-C74B-481A-9F66-1048CC4D19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966946"/>
              </p:ext>
            </p:extLst>
          </p:nvPr>
        </p:nvGraphicFramePr>
        <p:xfrm>
          <a:off x="1100417" y="2000249"/>
          <a:ext cx="7345095" cy="381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31479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7D6F75-B56D-4DF2-B9C5-772DC578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944DF2AD-5C8B-41D0-A339-A3C69C9FB8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9" y="857512"/>
            <a:ext cx="7714463" cy="51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7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566237" y="2562727"/>
            <a:ext cx="79009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altLang="fr-F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DANKE FÜR IHRE AUFMERKSAMKEIT!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CA87B7-8F62-4636-A635-280D7BDDE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834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AA86267-D4B3-40DB-A1A4-5EF0998E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75" y="1426440"/>
            <a:ext cx="2588165" cy="3879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92B2AD-AE13-414F-A36E-41A5019C9BE9}"/>
              </a:ext>
            </a:extLst>
          </p:cNvPr>
          <p:cNvSpPr/>
          <p:nvPr/>
        </p:nvSpPr>
        <p:spPr>
          <a:xfrm>
            <a:off x="4203033" y="1923781"/>
            <a:ext cx="4572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Judith ADAM-CAUMEIL</a:t>
            </a:r>
            <a:br>
              <a:rPr lang="fr-F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Avocat à la Cour de Paris, </a:t>
            </a:r>
            <a:r>
              <a:rPr lang="fr-FR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Rechtsanwältin</a:t>
            </a:r>
            <a:r>
              <a:rPr lang="fr-FR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avenue Trudaine, 75009 Paris</a:t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Nr.: 00.33.1.42.81.41.51</a:t>
            </a:r>
            <a:br>
              <a:rPr lang="fr-FR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www.adam-caumeil.com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44B8CB-833D-4589-B5AF-DDA1F8F5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8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475939" y="831954"/>
            <a:ext cx="792310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Derzeit wird die fr.  Wirtschaft vom Staat gestützt </a:t>
            </a:r>
            <a:r>
              <a:rPr lang="de-DE" sz="2400" dirty="0"/>
              <a:t>=</a:t>
            </a:r>
            <a:endParaRPr lang="de-DE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/>
              <a:t>Dank der Kurzarbeit ist die Arbeitslosigkeit bisher nicht erheblich gestiegen.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/>
              <a:t>84 % der Nettogehälter wurden bis 1. Juni 2020 vom Staat übernommen = 1 Milliarde € pro Tag.           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/>
              <a:t>Über 1 Million Arbeitnehmer haben von dieser Maßnahme profitiert.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/>
              <a:t>Seit dem 1. Juni 2020 muss das Unternehmen hiervon jedoch 15 % selbst tragen.</a:t>
            </a:r>
          </a:p>
          <a:p>
            <a:pPr lvl="1"/>
            <a:endParaRPr lang="de-DE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de-DE" sz="2400" dirty="0"/>
              <a:t>Das Ende der Ausgangssperre bedeutet : </a:t>
            </a:r>
            <a:r>
              <a:rPr lang="de-DE" sz="2400" i="1" dirty="0"/>
              <a:t>„wie hebe ich die Käseglocke, ohne dass die Wirtschaft dabei zusammenbricht.“</a:t>
            </a:r>
            <a:endParaRPr lang="de-DE" sz="2000" i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185212-B41F-4D23-8FA1-0A78E2A9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40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EBD7569-4F60-4AF7-BB86-65BAA6D63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376" y="755374"/>
            <a:ext cx="7652568" cy="101542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err="1"/>
              <a:t>regierungsVorschlag</a:t>
            </a:r>
            <a:r>
              <a:rPr lang="fr-FR" sz="3600" dirty="0"/>
              <a:t> :</a:t>
            </a:r>
            <a:br>
              <a:rPr lang="fr-FR" sz="3600" dirty="0"/>
            </a:br>
            <a:r>
              <a:rPr lang="fr-FR" sz="3600" dirty="0" err="1"/>
              <a:t>Längerfristige</a:t>
            </a:r>
            <a:r>
              <a:rPr lang="fr-FR" sz="3600" dirty="0"/>
              <a:t> </a:t>
            </a:r>
            <a:r>
              <a:rPr lang="fr-FR" sz="3600" dirty="0" err="1"/>
              <a:t>Kurzarbeit</a:t>
            </a:r>
            <a:endParaRPr lang="fr-FR" sz="3600" dirty="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2C4DA3D5-2B7D-43A7-A091-BCA8AF570D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95837"/>
              </p:ext>
            </p:extLst>
          </p:nvPr>
        </p:nvGraphicFramePr>
        <p:xfrm>
          <a:off x="581025" y="2227263"/>
          <a:ext cx="7989888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CA216F6-6199-436C-B529-E465B37F1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254757" y="1219201"/>
            <a:ext cx="819660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AutoNum type="romanUcPeriod"/>
            </a:pPr>
            <a:r>
              <a:rPr lang="fr-FR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#BETRIEBSVEREINBARUNG# ZUR ARBEITSZEIT- UND LOHNVERKÜRZUNG</a:t>
            </a:r>
          </a:p>
          <a:p>
            <a:pPr marL="2286000" lvl="4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latin typeface="+mj-lt"/>
                <a:cs typeface="Arial" panose="020B0604020202020204" pitchFamily="34" charset="0"/>
              </a:rPr>
              <a:t>ZIELE</a:t>
            </a:r>
          </a:p>
          <a:p>
            <a:pPr marL="2286000" lvl="4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latin typeface="+mj-lt"/>
                <a:cs typeface="Arial" panose="020B0604020202020204" pitchFamily="34" charset="0"/>
              </a:rPr>
              <a:t>INHALT</a:t>
            </a:r>
          </a:p>
          <a:p>
            <a:pPr marL="2286000" lvl="4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latin typeface="+mj-lt"/>
                <a:cs typeface="Arial" panose="020B0604020202020204" pitchFamily="34" charset="0"/>
              </a:rPr>
              <a:t>GENEHMIGUNG</a:t>
            </a:r>
          </a:p>
          <a:p>
            <a:pPr marL="2286000" lvl="4" indent="-4572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de-DE" sz="2800" dirty="0">
                <a:latin typeface="+mj-lt"/>
                <a:cs typeface="Arial" panose="020B0604020202020204" pitchFamily="34" charset="0"/>
              </a:rPr>
              <a:t>FOLGEN</a:t>
            </a:r>
          </a:p>
          <a:p>
            <a:pPr algn="ctr"/>
            <a:r>
              <a:rPr lang="fr-F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000" dirty="0">
              <a:solidFill>
                <a:srgbClr val="000066"/>
              </a:solidFill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2C8BDCA-32DD-466C-A748-02A274B4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63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850692" y="1697636"/>
            <a:ext cx="76718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altLang="fr-FR" sz="1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ZIEL</a:t>
            </a:r>
            <a:endParaRPr lang="de-DE" altLang="fr-FR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Betriebliche Erfordernisse des Unternehmens decken </a:t>
            </a:r>
            <a:r>
              <a:rPr lang="de-DE" sz="2400" i="1" dirty="0"/>
              <a:t>(defensive #Betriebsvereinbarung#)</a:t>
            </a:r>
          </a:p>
          <a:p>
            <a:pPr marL="0" lvl="1"/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Arbeitsplätze erhalten bzw. flexibler gestalten (</a:t>
            </a:r>
            <a:r>
              <a:rPr lang="de-DE" sz="2400" i="1" dirty="0"/>
              <a:t>offensive #Betriebsvereinbarung#</a:t>
            </a:r>
            <a:r>
              <a:rPr lang="de-DE" sz="2400" dirty="0"/>
              <a:t>)</a:t>
            </a:r>
            <a:endParaRPr lang="de-DE" sz="20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5185212-B41F-4D23-8FA1-0A78E2A9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Graphique 3" descr="Cible">
            <a:extLst>
              <a:ext uri="{FF2B5EF4-FFF2-40B4-BE49-F238E27FC236}">
                <a16:creationId xmlns:a16="http://schemas.microsoft.com/office/drawing/2014/main" id="{50362DAD-93AC-4933-A913-A05C21D10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20121" y="697043"/>
            <a:ext cx="1495269" cy="14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8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D4BB76-4138-4AC5-9078-582A94FD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7B54ADF-9679-4F16-AA1F-57476CC77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666067"/>
              </p:ext>
            </p:extLst>
          </p:nvPr>
        </p:nvGraphicFramePr>
        <p:xfrm>
          <a:off x="965835" y="1080135"/>
          <a:ext cx="7418070" cy="479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08873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621506" y="737185"/>
            <a:ext cx="7900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Inhalt der #Betriebsvereinbarung#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752FA62-604C-4278-A2FA-96653486E9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951057"/>
              </p:ext>
            </p:extLst>
          </p:nvPr>
        </p:nvGraphicFramePr>
        <p:xfrm>
          <a:off x="621506" y="1253461"/>
          <a:ext cx="7668126" cy="48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2EDC57C-1DED-403D-8088-4B4F0F4FF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1F1936D-1613-4CA2-AB2D-877EFF9183CA}"/>
              </a:ext>
            </a:extLst>
          </p:cNvPr>
          <p:cNvSpPr/>
          <p:nvPr/>
        </p:nvSpPr>
        <p:spPr>
          <a:xfrm>
            <a:off x="944381" y="4620718"/>
            <a:ext cx="494676" cy="251085"/>
          </a:xfrm>
          <a:prstGeom prst="rightArrow">
            <a:avLst>
              <a:gd name="adj1" fmla="val 652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D3E14DD-4FA2-4A39-B1AF-C632765A4F81}"/>
              </a:ext>
            </a:extLst>
          </p:cNvPr>
          <p:cNvSpPr/>
          <p:nvPr/>
        </p:nvSpPr>
        <p:spPr>
          <a:xfrm>
            <a:off x="5201587" y="4482059"/>
            <a:ext cx="363511" cy="2435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16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565A2AD-A4AE-48BE-ACB4-ED0B305BC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11" y="6147921"/>
            <a:ext cx="2465306" cy="4913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78EA43-A588-4912-808E-316F376FCD7E}"/>
              </a:ext>
            </a:extLst>
          </p:cNvPr>
          <p:cNvSpPr txBox="1"/>
          <p:nvPr/>
        </p:nvSpPr>
        <p:spPr>
          <a:xfrm>
            <a:off x="451557" y="971860"/>
            <a:ext cx="803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Genehmigung</a:t>
            </a:r>
            <a:endParaRPr lang="de-DE" altLang="fr-FR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485FF-D287-4CA6-980F-0475E0385590}"/>
              </a:ext>
            </a:extLst>
          </p:cNvPr>
          <p:cNvSpPr txBox="1"/>
          <p:nvPr/>
        </p:nvSpPr>
        <p:spPr>
          <a:xfrm>
            <a:off x="233304" y="1610548"/>
            <a:ext cx="68645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de-DE" sz="2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2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200" dirty="0">
                <a:latin typeface="+mj-lt"/>
                <a:cs typeface="Arial" panose="020B0604020202020204" pitchFamily="34" charset="0"/>
              </a:rPr>
              <a:t>In Unternehmen </a:t>
            </a:r>
            <a:r>
              <a:rPr lang="de-DE" sz="2200" b="1" dirty="0">
                <a:latin typeface="+mj-lt"/>
                <a:cs typeface="Arial" panose="020B0604020202020204" pitchFamily="34" charset="0"/>
              </a:rPr>
              <a:t>mit einem Gewerkschafts-vertreter</a:t>
            </a:r>
            <a:r>
              <a:rPr lang="de-DE" sz="2200" dirty="0">
                <a:latin typeface="+mj-lt"/>
                <a:cs typeface="Arial" panose="020B0604020202020204" pitchFamily="34" charset="0"/>
              </a:rPr>
              <a:t>: mit dessen Zustimmung</a:t>
            </a:r>
          </a:p>
          <a:p>
            <a:endParaRPr lang="fr-FR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200" dirty="0">
                <a:solidFill>
                  <a:prstClr val="black"/>
                </a:solidFill>
                <a:cs typeface="Arial" panose="020B0604020202020204" pitchFamily="34" charset="0"/>
              </a:rPr>
              <a:t>In Unternehmen </a:t>
            </a:r>
            <a:r>
              <a:rPr lang="de-DE" sz="2200" b="1" dirty="0">
                <a:solidFill>
                  <a:prstClr val="black"/>
                </a:solidFill>
                <a:cs typeface="Arial" panose="020B0604020202020204" pitchFamily="34" charset="0"/>
              </a:rPr>
              <a:t>ohne Gewerkschaftsvertreter</a:t>
            </a:r>
            <a:r>
              <a:rPr lang="de-DE" sz="2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fr-FR" sz="2200" dirty="0">
                <a:latin typeface="+mj-lt"/>
                <a:cs typeface="Arial" panose="020B0604020202020204" pitchFamily="34" charset="0"/>
              </a:rPr>
              <a:t>:</a:t>
            </a:r>
          </a:p>
          <a:p>
            <a:endParaRPr lang="fr-FR" sz="400" b="1" u="sng" dirty="0">
              <a:latin typeface="+mj-lt"/>
              <a:cs typeface="Arial" panose="020B0604020202020204" pitchFamily="34" charset="0"/>
            </a:endParaRPr>
          </a:p>
          <a:p>
            <a:pPr marL="804863" indent="-357188">
              <a:buFont typeface="Arial" panose="020B0604020202020204" pitchFamily="34" charset="0"/>
              <a:buChar char="•"/>
            </a:pPr>
            <a:r>
              <a:rPr lang="de-DE" sz="2200" dirty="0">
                <a:latin typeface="+mj-lt"/>
                <a:cs typeface="Arial" panose="020B0604020202020204" pitchFamily="34" charset="0"/>
              </a:rPr>
              <a:t>In Unternehmen ohne Betriebsrat: mit 2/3 Mehrheit der Arbeitnehmer</a:t>
            </a:r>
          </a:p>
          <a:p>
            <a:pPr marL="804863" indent="-357188">
              <a:buFont typeface="Arial" panose="020B0604020202020204" pitchFamily="34" charset="0"/>
              <a:buChar char="•"/>
            </a:pPr>
            <a:endParaRPr lang="de-DE" sz="800" dirty="0">
              <a:latin typeface="+mj-lt"/>
              <a:cs typeface="Arial" panose="020B0604020202020204" pitchFamily="34" charset="0"/>
            </a:endParaRPr>
          </a:p>
          <a:p>
            <a:pPr marL="804863" indent="-357188">
              <a:buFont typeface="Arial" panose="020B0604020202020204" pitchFamily="34" charset="0"/>
              <a:buChar char="•"/>
            </a:pPr>
            <a:r>
              <a:rPr lang="de-DE" sz="2200" dirty="0">
                <a:cs typeface="Arial" panose="020B0604020202020204" pitchFamily="34" charset="0"/>
              </a:rPr>
              <a:t>In Unternehmen mit Betriebsrat </a:t>
            </a:r>
            <a:r>
              <a:rPr lang="de-DE" sz="2200" dirty="0">
                <a:latin typeface="+mj-lt"/>
                <a:cs typeface="Arial" panose="020B0604020202020204" pitchFamily="34" charset="0"/>
              </a:rPr>
              <a:t>: </a:t>
            </a:r>
          </a:p>
          <a:p>
            <a:pPr marL="1166813" indent="-360363">
              <a:buFont typeface="Courier New" panose="02070309020205020404" pitchFamily="49" charset="0"/>
              <a:buChar char="o"/>
            </a:pPr>
            <a:r>
              <a:rPr lang="de-DE" sz="2200" dirty="0">
                <a:latin typeface="+mj-lt"/>
                <a:cs typeface="Arial" panose="020B0604020202020204" pitchFamily="34" charset="0"/>
              </a:rPr>
              <a:t>Zustimmung des Betriebsrats ODER</a:t>
            </a:r>
          </a:p>
          <a:p>
            <a:pPr marL="1166813" indent="-360363">
              <a:buFont typeface="Courier New" panose="02070309020205020404" pitchFamily="49" charset="0"/>
              <a:buChar char="o"/>
            </a:pPr>
            <a:r>
              <a:rPr lang="de-DE" sz="2200" dirty="0">
                <a:latin typeface="+mj-lt"/>
                <a:cs typeface="Arial" panose="020B0604020202020204" pitchFamily="34" charset="0"/>
              </a:rPr>
              <a:t>Zustimmung der Mehrheit der Arbeitnehmer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6390620-526C-43BC-A62A-9366F9222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812799"/>
            <a:ext cx="1882576" cy="78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03EDABC-8B6B-4741-97CB-E424F7C1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JE SUIS CONTRACTUEL : QUE CHANGE LA LOI DÉONTOLOGIE ? - SGEN+">
            <a:extLst>
              <a:ext uri="{FF2B5EF4-FFF2-40B4-BE49-F238E27FC236}">
                <a16:creationId xmlns:a16="http://schemas.microsoft.com/office/drawing/2014/main" id="{A33F7D2F-4EFB-4B53-82EA-48431BBCD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70" y="3502059"/>
            <a:ext cx="2388662" cy="2091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379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768</Words>
  <Application>Microsoft Office PowerPoint</Application>
  <PresentationFormat>Bildschirmpräsentation (4:3)</PresentationFormat>
  <Paragraphs>186</Paragraphs>
  <Slides>23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Wingdings 2</vt:lpstr>
      <vt:lpstr>Dividende</vt:lpstr>
      <vt:lpstr>PowerPoint-Präsentation</vt:lpstr>
      <vt:lpstr>PowerPoint-Präsentation</vt:lpstr>
      <vt:lpstr>PowerPoint-Präsentation</vt:lpstr>
      <vt:lpstr>regierungsVorschlag : Längerfristige Kurzarbeit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Alexandra Seidel-Lauer</dc:creator>
  <cp:lastModifiedBy>iris</cp:lastModifiedBy>
  <cp:revision>391</cp:revision>
  <cp:lastPrinted>2020-06-02T15:16:12Z</cp:lastPrinted>
  <dcterms:created xsi:type="dcterms:W3CDTF">2019-10-01T08:24:49Z</dcterms:created>
  <dcterms:modified xsi:type="dcterms:W3CDTF">2020-11-03T17:45:29Z</dcterms:modified>
</cp:coreProperties>
</file>